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11" r:id="rId3"/>
    <p:sldMasterId id="2147483763" r:id="rId4"/>
  </p:sldMasterIdLst>
  <p:notesMasterIdLst>
    <p:notesMasterId r:id="rId21"/>
  </p:notesMasterIdLst>
  <p:sldIdLst>
    <p:sldId id="325" r:id="rId5"/>
    <p:sldId id="314" r:id="rId6"/>
    <p:sldId id="324" r:id="rId7"/>
    <p:sldId id="936" r:id="rId8"/>
    <p:sldId id="935" r:id="rId9"/>
    <p:sldId id="934" r:id="rId10"/>
    <p:sldId id="933" r:id="rId11"/>
    <p:sldId id="932" r:id="rId12"/>
    <p:sldId id="930" r:id="rId13"/>
    <p:sldId id="929" r:id="rId14"/>
    <p:sldId id="927" r:id="rId15"/>
    <p:sldId id="926" r:id="rId16"/>
    <p:sldId id="925" r:id="rId17"/>
    <p:sldId id="923" r:id="rId18"/>
    <p:sldId id="937" r:id="rId19"/>
    <p:sldId id="32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772"/>
    <a:srgbClr val="938D8D"/>
    <a:srgbClr val="FE98F7"/>
    <a:srgbClr val="A31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076" autoAdjust="0"/>
  </p:normalViewPr>
  <p:slideViewPr>
    <p:cSldViewPr snapToGrid="0">
      <p:cViewPr varScale="1">
        <p:scale>
          <a:sx n="97" d="100"/>
          <a:sy n="97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236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Tekorten per branche in 2032 – Zuid-Limburg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Absoluut tekort nieuw beleid scenario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Blad1!$A$2:$A$11</c:f>
              <c:strCache>
                <c:ptCount val="10"/>
                <c:pt idx="0">
                  <c:v>Ziekenhuizen</c:v>
                </c:pt>
                <c:pt idx="1">
                  <c:v>Geestelijke gezondheidszorg</c:v>
                </c:pt>
                <c:pt idx="2">
                  <c:v>Huisartsen en gezondheidscentra</c:v>
                </c:pt>
                <c:pt idx="3">
                  <c:v>Overige zorg en welzijn</c:v>
                </c:pt>
                <c:pt idx="4">
                  <c:v>Verpleging en verzorging</c:v>
                </c:pt>
                <c:pt idx="5">
                  <c:v>Thuiszorg</c:v>
                </c:pt>
                <c:pt idx="6">
                  <c:v>Gehandicaptenzorg</c:v>
                </c:pt>
                <c:pt idx="7">
                  <c:v>Jeugdzorg</c:v>
                </c:pt>
                <c:pt idx="8">
                  <c:v>Sociaal werk</c:v>
                </c:pt>
                <c:pt idx="9">
                  <c:v>Kinderopvang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900</c:v>
                </c:pt>
                <c:pt idx="1">
                  <c:v>500</c:v>
                </c:pt>
                <c:pt idx="2">
                  <c:v>200</c:v>
                </c:pt>
                <c:pt idx="3">
                  <c:v>500</c:v>
                </c:pt>
                <c:pt idx="4">
                  <c:v>1200</c:v>
                </c:pt>
                <c:pt idx="5">
                  <c:v>1000</c:v>
                </c:pt>
                <c:pt idx="6">
                  <c:v>400</c:v>
                </c:pt>
                <c:pt idx="7">
                  <c:v>100</c:v>
                </c:pt>
                <c:pt idx="8">
                  <c:v>200</c:v>
                </c:pt>
                <c:pt idx="9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2-47ED-A221-5E402F5804C2}"/>
            </c:ext>
          </c:extLst>
        </c:ser>
        <c:ser>
          <c:idx val="1"/>
          <c:order val="1"/>
          <c:tx>
            <c:strRef>
              <c:f>Blad1!$B$1</c:f>
              <c:strCache>
                <c:ptCount val="1"/>
                <c:pt idx="0">
                  <c:v>Absoluut tekort referentie scenario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Blad1!$A$2:$A$11</c:f>
              <c:strCache>
                <c:ptCount val="10"/>
                <c:pt idx="0">
                  <c:v>Ziekenhuizen</c:v>
                </c:pt>
                <c:pt idx="1">
                  <c:v>Geestelijke gezondheidszorg</c:v>
                </c:pt>
                <c:pt idx="2">
                  <c:v>Huisartsen en gezondheidscentra</c:v>
                </c:pt>
                <c:pt idx="3">
                  <c:v>Overige zorg en welzijn</c:v>
                </c:pt>
                <c:pt idx="4">
                  <c:v>Verpleging en verzorging</c:v>
                </c:pt>
                <c:pt idx="5">
                  <c:v>Thuiszorg</c:v>
                </c:pt>
                <c:pt idx="6">
                  <c:v>Gehandicaptenzorg</c:v>
                </c:pt>
                <c:pt idx="7">
                  <c:v>Jeugdzorg</c:v>
                </c:pt>
                <c:pt idx="8">
                  <c:v>Sociaal werk</c:v>
                </c:pt>
                <c:pt idx="9">
                  <c:v>Kinderopvang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1100</c:v>
                </c:pt>
                <c:pt idx="1">
                  <c:v>500</c:v>
                </c:pt>
                <c:pt idx="2">
                  <c:v>200</c:v>
                </c:pt>
                <c:pt idx="3">
                  <c:v>600</c:v>
                </c:pt>
                <c:pt idx="4">
                  <c:v>1600</c:v>
                </c:pt>
                <c:pt idx="5">
                  <c:v>700</c:v>
                </c:pt>
                <c:pt idx="6">
                  <c:v>500</c:v>
                </c:pt>
                <c:pt idx="7">
                  <c:v>100</c:v>
                </c:pt>
                <c:pt idx="8">
                  <c:v>200</c:v>
                </c:pt>
                <c:pt idx="9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42-47ED-A221-5E402F5804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9276256"/>
        <c:axId val="349280216"/>
      </c:barChart>
      <c:catAx>
        <c:axId val="349276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9280216"/>
        <c:crosses val="autoZero"/>
        <c:auto val="1"/>
        <c:lblAlgn val="ctr"/>
        <c:lblOffset val="100"/>
        <c:noMultiLvlLbl val="0"/>
      </c:catAx>
      <c:valAx>
        <c:axId val="349280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927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7FCA7-C996-46A4-9A12-B2A3FFDFF732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68017-10C1-4B9E-AB48-46839FBC9F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63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68017-10C1-4B9E-AB48-46839FBC9F9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72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96F5E-A800-3B4F-BB9F-6BE6D9D4179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16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68017-10C1-4B9E-AB48-46839FBC9F9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16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sv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s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10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DC822D1B-21C1-0349-B21F-E98E7F882213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9080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741150 h 5143500"/>
              <a:gd name="connsiteX5" fmla="*/ 185400 w 4572000"/>
              <a:gd name="connsiteY5" fmla="*/ 741150 h 5143500"/>
              <a:gd name="connsiteX6" fmla="*/ 190800 w 4572000"/>
              <a:gd name="connsiteY6" fmla="*/ 7411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43500">
                <a:moveTo>
                  <a:pt x="19080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741150"/>
                </a:lnTo>
                <a:lnTo>
                  <a:pt x="185400" y="741150"/>
                </a:lnTo>
                <a:lnTo>
                  <a:pt x="190800" y="741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108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97" y="5664000"/>
            <a:ext cx="1920000" cy="240000"/>
          </a:xfrm>
        </p:spPr>
        <p:txBody>
          <a:bodyPr anchor="b" anchorCtr="0"/>
          <a:lstStyle>
            <a:lvl1pPr algn="l">
              <a:defRPr sz="1333">
                <a:solidFill>
                  <a:schemeClr val="tx2"/>
                </a:solidFill>
              </a:defRPr>
            </a:lvl1pPr>
          </a:lstStyle>
          <a:p>
            <a:fld id="{2B358064-EACF-48CF-9350-61DFB19D944F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9A0AFC-8F92-0F42-8FB8-FE8EEA376D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0"/>
            <a:ext cx="2784000" cy="105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B57536-F9FB-A941-94BD-E9041F065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104000"/>
            <a:ext cx="5232000" cy="307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012A6A-C7E6-4E4E-B01F-E484179F5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4224000"/>
            <a:ext cx="5232000" cy="1248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8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97" y="5664000"/>
            <a:ext cx="1920000" cy="240000"/>
          </a:xfrm>
        </p:spPr>
        <p:txBody>
          <a:bodyPr anchor="b" anchorCtr="0"/>
          <a:lstStyle>
            <a:lvl1pPr algn="l">
              <a:defRPr sz="1333"/>
            </a:lvl1pPr>
          </a:lstStyle>
          <a:p>
            <a:fld id="{0B072315-831F-4385-9C84-348FBC13E684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8833B9E1-AF80-9C4A-8C02-8D2F604D8A31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84150 w 4572000"/>
              <a:gd name="connsiteY0" fmla="*/ 0 h 5143500"/>
              <a:gd name="connsiteX1" fmla="*/ 190800 w 4572000"/>
              <a:gd name="connsiteY1" fmla="*/ 0 h 5143500"/>
              <a:gd name="connsiteX2" fmla="*/ 6604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0 w 4572000"/>
              <a:gd name="connsiteY5" fmla="*/ 5143500 h 5143500"/>
              <a:gd name="connsiteX6" fmla="*/ 0 w 4572000"/>
              <a:gd name="connsiteY6" fmla="*/ 741150 h 5143500"/>
              <a:gd name="connsiteX7" fmla="*/ 184150 w 4572000"/>
              <a:gd name="connsiteY7" fmla="*/ 7411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184150" y="0"/>
                </a:moveTo>
                <a:lnTo>
                  <a:pt x="190800" y="0"/>
                </a:lnTo>
                <a:lnTo>
                  <a:pt x="6604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741150"/>
                </a:lnTo>
                <a:lnTo>
                  <a:pt x="184150" y="741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108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9A0AFC-8F92-0F42-8FB8-FE8EEA376D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0"/>
            <a:ext cx="2784000" cy="105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B713D9-CDB6-7648-92D0-653127A84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104000"/>
            <a:ext cx="5232000" cy="307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84C360-7E83-A64E-87DC-8094C8AE8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4224000"/>
            <a:ext cx="5232000" cy="1248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4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lang 2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0000" y="4539268"/>
            <a:ext cx="1920000" cy="240000"/>
          </a:xfrm>
        </p:spPr>
        <p:txBody>
          <a:bodyPr anchor="b" anchorCtr="0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C2FF7755-E639-47AD-B61F-0B3BCFD7C429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5D4F141-6D6F-EC4A-8B6B-FD496429E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1" y="5236468"/>
            <a:ext cx="6888465" cy="8509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91587C-CF3F-4A4E-8E92-F8C3EC342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1" y="1104000"/>
            <a:ext cx="7871999" cy="2304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D7F024-4BE7-3942-9E16-DD41F5E58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1" y="3456000"/>
            <a:ext cx="7871999" cy="864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5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 10">
            <a:extLst>
              <a:ext uri="{FF2B5EF4-FFF2-40B4-BE49-F238E27FC236}">
                <a16:creationId xmlns:a16="http://schemas.microsoft.com/office/drawing/2014/main" id="{FDF264BC-C422-EB4B-8E56-1C756A3D37C3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9" y="2208000"/>
            <a:ext cx="4752000" cy="3936000"/>
          </a:xfrm>
        </p:spPr>
        <p:txBody>
          <a:bodyPr/>
          <a:lstStyle>
            <a:lvl1pPr marL="383990" indent="-383990">
              <a:lnSpc>
                <a:spcPct val="120000"/>
              </a:lnSpc>
              <a:buFont typeface="+mj-lt"/>
              <a:buAutoNum type="arabicPeriod"/>
              <a:defRPr sz="1867"/>
            </a:lvl1pPr>
            <a:lvl2pPr marL="719982" indent="-335992">
              <a:lnSpc>
                <a:spcPct val="120000"/>
              </a:lnSpc>
              <a:buFont typeface="Arial" panose="020B0604020202020204" pitchFamily="34" charset="0"/>
              <a:buChar char="•"/>
              <a:defRPr sz="1867"/>
            </a:lvl2pPr>
            <a:lvl3pPr marL="335992" indent="0">
              <a:buFont typeface="+mj-lt"/>
              <a:buNone/>
              <a:defRPr sz="2400"/>
            </a:lvl3pPr>
            <a:lvl4pPr indent="-383990">
              <a:buFont typeface="+mj-lt"/>
              <a:buAutoNum type="arabicPeriod"/>
              <a:defRPr sz="2400"/>
            </a:lvl4pPr>
            <a:lvl5pPr indent="-383990">
              <a:buFont typeface="+mj-lt"/>
              <a:buAutoNum type="arabicPeriod"/>
              <a:defRPr sz="2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F70-902D-4304-9AE7-D55C309BE818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A97E83-B5C4-CA4E-879F-F362E8E5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9" y="768000"/>
            <a:ext cx="4751999" cy="11520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5DCC0A75-E80D-E44F-9ACA-BF43DB10C3EE}"/>
              </a:ext>
            </a:extLst>
          </p:cNvPr>
          <p:cNvSpPr/>
          <p:nvPr userDrawn="1"/>
        </p:nvSpPr>
        <p:spPr>
          <a:xfrm>
            <a:off x="0" y="1219280"/>
            <a:ext cx="4013320" cy="3698296"/>
          </a:xfrm>
          <a:custGeom>
            <a:avLst/>
            <a:gdLst>
              <a:gd name="connsiteX0" fmla="*/ 973925 w 3009990"/>
              <a:gd name="connsiteY0" fmla="*/ 648957 h 2773722"/>
              <a:gd name="connsiteX1" fmla="*/ 529235 w 3009990"/>
              <a:gd name="connsiteY1" fmla="*/ 1093658 h 2773722"/>
              <a:gd name="connsiteX2" fmla="*/ 972954 w 3009990"/>
              <a:gd name="connsiteY2" fmla="*/ 1538348 h 2773722"/>
              <a:gd name="connsiteX3" fmla="*/ 1418626 w 3009990"/>
              <a:gd name="connsiteY3" fmla="*/ 1094629 h 2773722"/>
              <a:gd name="connsiteX4" fmla="*/ 974907 w 3009990"/>
              <a:gd name="connsiteY4" fmla="*/ 648957 h 2773722"/>
              <a:gd name="connsiteX5" fmla="*/ 973925 w 3009990"/>
              <a:gd name="connsiteY5" fmla="*/ 648957 h 2773722"/>
              <a:gd name="connsiteX6" fmla="*/ 974907 w 3009990"/>
              <a:gd name="connsiteY6" fmla="*/ 0 h 2773722"/>
              <a:gd name="connsiteX7" fmla="*/ 2954039 w 3009990"/>
              <a:gd name="connsiteY7" fmla="*/ 1191394 h 2773722"/>
              <a:gd name="connsiteX8" fmla="*/ 2954039 w 3009990"/>
              <a:gd name="connsiteY8" fmla="*/ 1190412 h 2773722"/>
              <a:gd name="connsiteX9" fmla="*/ 2954039 w 3009990"/>
              <a:gd name="connsiteY9" fmla="*/ 1581357 h 2773722"/>
              <a:gd name="connsiteX10" fmla="*/ 974907 w 3009990"/>
              <a:gd name="connsiteY10" fmla="*/ 2773722 h 2773722"/>
              <a:gd name="connsiteX11" fmla="*/ 76036 w 3009990"/>
              <a:gd name="connsiteY11" fmla="*/ 2574369 h 2773722"/>
              <a:gd name="connsiteX12" fmla="*/ 0 w 3009990"/>
              <a:gd name="connsiteY12" fmla="*/ 2534991 h 2773722"/>
              <a:gd name="connsiteX13" fmla="*/ 0 w 3009990"/>
              <a:gd name="connsiteY13" fmla="*/ 2105575 h 2773722"/>
              <a:gd name="connsiteX14" fmla="*/ 101236 w 3009990"/>
              <a:gd name="connsiteY14" fmla="*/ 2171317 h 2773722"/>
              <a:gd name="connsiteX15" fmla="*/ 974907 w 3009990"/>
              <a:gd name="connsiteY15" fmla="*/ 2408198 h 2773722"/>
              <a:gd name="connsiteX16" fmla="*/ 2595356 w 3009990"/>
              <a:gd name="connsiteY16" fmla="*/ 1385885 h 2773722"/>
              <a:gd name="connsiteX17" fmla="*/ 1363888 w 3009990"/>
              <a:gd name="connsiteY17" fmla="*/ 408533 h 2773722"/>
              <a:gd name="connsiteX18" fmla="*/ 1375617 w 3009990"/>
              <a:gd name="connsiteY18" fmla="*/ 432962 h 2773722"/>
              <a:gd name="connsiteX19" fmla="*/ 1993304 w 3009990"/>
              <a:gd name="connsiteY19" fmla="*/ 1172824 h 2773722"/>
              <a:gd name="connsiteX20" fmla="*/ 1880027 w 3009990"/>
              <a:gd name="connsiteY20" fmla="*/ 1568072 h 2773722"/>
              <a:gd name="connsiteX21" fmla="*/ 501725 w 3009990"/>
              <a:gd name="connsiteY21" fmla="*/ 1999916 h 2773722"/>
              <a:gd name="connsiteX22" fmla="*/ 341 w 3009990"/>
              <a:gd name="connsiteY22" fmla="*/ 1400189 h 2773722"/>
              <a:gd name="connsiteX23" fmla="*/ 0 w 3009990"/>
              <a:gd name="connsiteY23" fmla="*/ 1398573 h 2773722"/>
              <a:gd name="connsiteX24" fmla="*/ 0 w 3009990"/>
              <a:gd name="connsiteY24" fmla="*/ 792889 h 2773722"/>
              <a:gd name="connsiteX25" fmla="*/ 26168 w 3009990"/>
              <a:gd name="connsiteY25" fmla="*/ 716575 h 2773722"/>
              <a:gd name="connsiteX26" fmla="*/ 69881 w 3009990"/>
              <a:gd name="connsiteY26" fmla="*/ 621593 h 2773722"/>
              <a:gd name="connsiteX27" fmla="*/ 0 w 3009990"/>
              <a:gd name="connsiteY27" fmla="*/ 672279 h 2773722"/>
              <a:gd name="connsiteX28" fmla="*/ 0 w 3009990"/>
              <a:gd name="connsiteY28" fmla="*/ 238956 h 2773722"/>
              <a:gd name="connsiteX29" fmla="*/ 76471 w 3009990"/>
              <a:gd name="connsiteY29" fmla="*/ 199353 h 2773722"/>
              <a:gd name="connsiteX30" fmla="*/ 974907 w 3009990"/>
              <a:gd name="connsiteY30" fmla="*/ 0 h 277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09990" h="2773722">
                <a:moveTo>
                  <a:pt x="973925" y="648957"/>
                </a:moveTo>
                <a:cubicBezTo>
                  <a:pt x="728331" y="648957"/>
                  <a:pt x="529235" y="848053"/>
                  <a:pt x="529235" y="1093658"/>
                </a:cubicBezTo>
                <a:cubicBezTo>
                  <a:pt x="529235" y="1338876"/>
                  <a:pt x="727736" y="1537815"/>
                  <a:pt x="972954" y="1538348"/>
                </a:cubicBezTo>
                <a:cubicBezTo>
                  <a:pt x="1218548" y="1538891"/>
                  <a:pt x="1418083" y="1340233"/>
                  <a:pt x="1418626" y="1094629"/>
                </a:cubicBezTo>
                <a:cubicBezTo>
                  <a:pt x="1419159" y="849035"/>
                  <a:pt x="1220501" y="649500"/>
                  <a:pt x="974907" y="648957"/>
                </a:cubicBezTo>
                <a:cubicBezTo>
                  <a:pt x="974583" y="648957"/>
                  <a:pt x="974249" y="648957"/>
                  <a:pt x="973925" y="648957"/>
                </a:cubicBezTo>
                <a:close/>
                <a:moveTo>
                  <a:pt x="974907" y="0"/>
                </a:moveTo>
                <a:cubicBezTo>
                  <a:pt x="2074424" y="0"/>
                  <a:pt x="2715568" y="809243"/>
                  <a:pt x="2954039" y="1191394"/>
                </a:cubicBezTo>
                <a:lnTo>
                  <a:pt x="2954039" y="1190412"/>
                </a:lnTo>
                <a:cubicBezTo>
                  <a:pt x="3028641" y="1310050"/>
                  <a:pt x="3028641" y="1461720"/>
                  <a:pt x="2954039" y="1581357"/>
                </a:cubicBezTo>
                <a:cubicBezTo>
                  <a:pt x="2715568" y="1963498"/>
                  <a:pt x="2075405" y="2773722"/>
                  <a:pt x="974907" y="2773722"/>
                </a:cubicBezTo>
                <a:cubicBezTo>
                  <a:pt x="631001" y="2773722"/>
                  <a:pt x="331954" y="2694694"/>
                  <a:pt x="76036" y="2574369"/>
                </a:cubicBezTo>
                <a:lnTo>
                  <a:pt x="0" y="2534991"/>
                </a:lnTo>
                <a:lnTo>
                  <a:pt x="0" y="2105575"/>
                </a:lnTo>
                <a:lnTo>
                  <a:pt x="101236" y="2171317"/>
                </a:lnTo>
                <a:cubicBezTo>
                  <a:pt x="334036" y="2308459"/>
                  <a:pt x="623978" y="2408198"/>
                  <a:pt x="974907" y="2408198"/>
                </a:cubicBezTo>
                <a:cubicBezTo>
                  <a:pt x="2096899" y="2408198"/>
                  <a:pt x="2595356" y="1385885"/>
                  <a:pt x="2595356" y="1385885"/>
                </a:cubicBezTo>
                <a:cubicBezTo>
                  <a:pt x="2595356" y="1385885"/>
                  <a:pt x="2212234" y="604005"/>
                  <a:pt x="1363888" y="408533"/>
                </a:cubicBezTo>
                <a:cubicBezTo>
                  <a:pt x="1361893" y="418382"/>
                  <a:pt x="1366687" y="428366"/>
                  <a:pt x="1375617" y="432962"/>
                </a:cubicBezTo>
                <a:cubicBezTo>
                  <a:pt x="1695218" y="602052"/>
                  <a:pt x="2019696" y="820001"/>
                  <a:pt x="1993304" y="1172824"/>
                </a:cubicBezTo>
                <a:cubicBezTo>
                  <a:pt x="1982735" y="1310896"/>
                  <a:pt x="1944196" y="1445364"/>
                  <a:pt x="1880027" y="1568072"/>
                </a:cubicBezTo>
                <a:cubicBezTo>
                  <a:pt x="1618662" y="2067928"/>
                  <a:pt x="1001581" y="2261281"/>
                  <a:pt x="501725" y="1999916"/>
                </a:cubicBezTo>
                <a:cubicBezTo>
                  <a:pt x="251792" y="1869234"/>
                  <a:pt x="78490" y="1649617"/>
                  <a:pt x="341" y="1400189"/>
                </a:cubicBezTo>
                <a:lnTo>
                  <a:pt x="0" y="1398573"/>
                </a:lnTo>
                <a:lnTo>
                  <a:pt x="0" y="792889"/>
                </a:lnTo>
                <a:lnTo>
                  <a:pt x="26168" y="716575"/>
                </a:lnTo>
                <a:cubicBezTo>
                  <a:pt x="38987" y="684533"/>
                  <a:pt x="53546" y="652834"/>
                  <a:pt x="69881" y="621593"/>
                </a:cubicBezTo>
                <a:lnTo>
                  <a:pt x="0" y="672279"/>
                </a:lnTo>
                <a:lnTo>
                  <a:pt x="0" y="238956"/>
                </a:lnTo>
                <a:lnTo>
                  <a:pt x="76471" y="199353"/>
                </a:lnTo>
                <a:cubicBezTo>
                  <a:pt x="332376" y="79028"/>
                  <a:pt x="631308" y="0"/>
                  <a:pt x="974907" y="0"/>
                </a:cubicBezTo>
                <a:close/>
              </a:path>
            </a:pathLst>
          </a:custGeom>
          <a:solidFill>
            <a:schemeClr val="accent3"/>
          </a:solidFill>
          <a:ln w="9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82876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BDA0-917B-4842-9895-89C7D7F1ACCC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94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3A86-5A29-48DB-AA7E-55BE51098D45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E15222-E9A5-1642-81BC-69781E59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08000"/>
            <a:ext cx="4992000" cy="3936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35688F-A7AF-064D-A3D9-A32A4548D2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003" y="2208000"/>
            <a:ext cx="4992000" cy="3936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8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kolommen met sub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9997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389C-7159-4804-8D6F-8E9C7B04B334}" type="datetime1">
              <a:rPr lang="nl-NL" smtClean="0"/>
              <a:t>9-10-2023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D0928-A9C1-0D4B-9DA8-FD02FD8C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AF31F0-F776-374E-A0F1-0E6949C7D2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0000" y="2448000"/>
            <a:ext cx="3264000" cy="3696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EB8BB6-CC51-154F-8D4F-2EFE5D56AB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67997" y="2448000"/>
            <a:ext cx="3264000" cy="3696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261A85-ED44-FF45-97E6-1E342F61B3B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63999" y="2448000"/>
            <a:ext cx="3264000" cy="3696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87FC86B-7438-BF40-841F-91978E0C6EE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63999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D5BF12-A965-6749-81E8-ED8BB65FBA0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67997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218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met sub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9997" y="2016884"/>
            <a:ext cx="4992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29CC-A6E4-4F17-A5B1-78ADF117F775}" type="datetime1">
              <a:rPr lang="nl-NL" smtClean="0"/>
              <a:t>9-10-2023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D0928-A9C1-0D4B-9DA8-FD02FD8C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AF31F0-F776-374E-A0F1-0E6949C7D2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0000" y="2448000"/>
            <a:ext cx="4992000" cy="3696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EB8BB6-CC51-154F-8D4F-2EFE5D56AB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0003" y="2448000"/>
            <a:ext cx="4992000" cy="3696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05DF7F-7F14-1041-82B7-A5DA5542251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0003" y="2016885"/>
            <a:ext cx="4992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9970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>
            <a:extLst>
              <a:ext uri="{FF2B5EF4-FFF2-40B4-BE49-F238E27FC236}">
                <a16:creationId xmlns:a16="http://schemas.microsoft.com/office/drawing/2014/main" id="{D446247C-03D5-2943-B3AC-FE98C9F6FCEC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5E56-7AAA-4F4D-ACE1-DDEAC551A2E2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6032EC9-BF10-7447-9318-756EA76C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79A2BB6-CC69-D44C-BB7F-650BD247AB3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7034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C5F3A998-FD80-824E-AE19-A2FCBCF2D5E5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8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FFCE52-426B-4AB7-9D85-ED15777B2517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5D1E476-AF9B-E940-85AE-0357F2A4E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C685D2A-4EEB-4C46-8FD2-D43927E2CFD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906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80646-1107-4901-AFD6-780C114D6C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9212" y="2088192"/>
            <a:ext cx="10340788" cy="1340808"/>
          </a:xfrm>
        </p:spPr>
        <p:txBody>
          <a:bodyPr anchor="b">
            <a:normAutofit/>
          </a:bodyPr>
          <a:lstStyle>
            <a:lvl1pPr algn="l">
              <a:lnSpc>
                <a:spcPct val="120000"/>
              </a:lnSpc>
              <a:defRPr sz="3200" b="1">
                <a:solidFill>
                  <a:srgbClr val="383F38"/>
                </a:solidFill>
                <a:latin typeface="+mj-lt"/>
              </a:defRPr>
            </a:lvl1pPr>
          </a:lstStyle>
          <a:p>
            <a:r>
              <a:rPr lang="nl-NL" dirty="0"/>
              <a:t>De titel van je presentatie</a:t>
            </a:r>
            <a:br>
              <a:rPr lang="nl-NL" dirty="0"/>
            </a:br>
            <a:r>
              <a:rPr lang="nl-NL" dirty="0"/>
              <a:t>zet je hier…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5A457A7-491B-4995-815E-39ACC1E57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3670" y="5283821"/>
            <a:ext cx="986330" cy="687835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C1573CF-F093-4A77-A1BA-7F25E98941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212" y="5283821"/>
            <a:ext cx="3450983" cy="687835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1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jouw.mailadres@ggdzl.nl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26693B9-3008-442E-BDEA-36B30DED18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9212" y="3625008"/>
            <a:ext cx="5808732" cy="3825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83F38"/>
                </a:solidFill>
              </a:defRPr>
            </a:lvl1pPr>
          </a:lstStyle>
          <a:p>
            <a:pPr lvl="0"/>
            <a:r>
              <a:rPr lang="nl-NL" dirty="0"/>
              <a:t>23-10-2019 | Maastricht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0D54D49-77E9-4B1F-A4DA-06BCF25F6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4468" y="5283200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0C4A3505-7BB6-400E-93B4-A9C0B25A55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8342" y="5282681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4" name="Tijdelijke aanduiding voor afbeelding 10">
            <a:extLst>
              <a:ext uri="{FF2B5EF4-FFF2-40B4-BE49-F238E27FC236}">
                <a16:creationId xmlns:a16="http://schemas.microsoft.com/office/drawing/2014/main" id="{193BAF5B-FA5A-4E39-A06C-78817B0101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5347" y="5282680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97851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5D67B989-C915-2844-9D35-A342F366E22B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6051-22C8-42A3-9F70-2370C8C41273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90F462-1EE5-3842-A0E7-36056908F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65CD45-30AE-414A-B5B8-C006C482AF2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570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E95589D8-6BCD-1D4D-8780-66CE85DF09B3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6B6DF1-D9D6-402F-A4B3-CC483D417F38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BE2E3E-1BE8-C147-A3F5-10EE98894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C2ACBF-1639-7942-880E-4A7949AE55B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56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0D7A9F44-CB09-0341-BA83-A1FFA95003AD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8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ECF0-FD3E-4210-A270-1A9798FB492F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05B9DF-41A8-624E-AE3C-F4842B70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D1070C8-30EC-4C4A-82C4-6D2331FBF8A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1956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81F9263D-1490-0E46-812F-D9155613F117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8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5C2C-CBF8-45DE-8BB2-2C17AF0FB224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BD766D-2B1F-444A-A4E6-ABDA2D3F3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823BDD-115A-4248-B3C3-A41210F11DC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6858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6347E27B-F05C-0249-B6D9-1F24786D89DA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57BE-8EB4-4AAC-9681-067CF5EC4242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D066F8-DCDA-6E49-BF2C-B9D2E06C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1DBF9A0-ABA9-B24F-818B-F5A1C959C0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07833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>
            <a:extLst>
              <a:ext uri="{FF2B5EF4-FFF2-40B4-BE49-F238E27FC236}">
                <a16:creationId xmlns:a16="http://schemas.microsoft.com/office/drawing/2014/main" id="{27B76075-01D5-B844-9BED-6E2BF7252C14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9F5D-BC75-42B9-BF37-4ABD71012765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62824C-364E-4543-854F-60A2A42D2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4117ACD-F932-D64E-A8AF-00425F56716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69851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000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386B-6C10-46FF-B1FE-BDBC20A1A4B5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2C7DB8E-544B-3B4B-BE95-48DE459A6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831999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4BE5B4-483D-E342-AB6B-F0A632DA79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584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C736109-68E7-6C46-97E0-BA7964FCC7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8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04076AE-5FDC-3045-8738-962478BA6FD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59997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5CA9006-32A9-004C-99B4-664D21D4E2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84000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3BBEA-7CD2-2C49-B72F-1A58763E5E9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208000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217F44-E2DC-0B4D-B38A-14B21830D7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31999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CA97645-3225-2949-8521-69BB6F0D1B97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207999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F69A00D-DCC5-E64E-BA66-28013FEB849A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883651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CBDF27-C56C-0745-A544-8C7F70D3BB4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80312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0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jf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C760-745E-4F37-89FC-EF81B21083EB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2C7DB8E-544B-3B4B-BE95-48DE459A6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311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4BE5B4-483D-E342-AB6B-F0A632DA79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047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C736109-68E7-6C46-97E0-BA7964FCC7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135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04076AE-5FDC-3045-8738-962478BA6FD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59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5CA9006-32A9-004C-99B4-664D21D4E2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047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3BBEA-7CD2-2C49-B72F-1A58763E5E9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135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CA97645-3225-2949-8521-69BB6F0D1B97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135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F69A00D-DCC5-E64E-BA66-28013FEB849A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11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CBDF27-C56C-0745-A544-8C7F70D3BB4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80312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0CEC9B9-C04F-7B4F-9461-1E78C228720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312000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5C94C28-BBAD-9648-9120-BD8AFAA36183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223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A1FB6DA-A3C1-AA47-AE81-D0E4E2BF863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223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D4086632-B38F-E14B-BD03-54E97596B8BB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7223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07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315-30BB-46F7-B911-4CFB956498FC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223F424-C05E-CD46-A494-7CD80A887EC4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83028F-13C0-3845-A09E-F4AD50A7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001" y="1104000"/>
            <a:ext cx="7871999" cy="2160000"/>
          </a:xfrm>
        </p:spPr>
        <p:txBody>
          <a:bodyPr anchor="b" anchorCtr="0"/>
          <a:lstStyle>
            <a:lvl1pPr algn="l"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FAD50F-12A2-FC47-8275-18D42F36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001" y="3456000"/>
            <a:ext cx="7871999" cy="864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36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10271999" cy="11520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97BE-F6D4-4B50-A4C7-69DB254EBC8B}" type="datetime1">
              <a:rPr lang="nl-NL" smtClean="0"/>
              <a:t>9-10-2023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71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67B38-689A-45E6-A2FD-A4496AAA6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716"/>
            <a:ext cx="10515600" cy="387910"/>
          </a:xfrm>
        </p:spPr>
        <p:txBody>
          <a:bodyPr anchor="t">
            <a:noAutofit/>
          </a:bodyPr>
          <a:lstStyle>
            <a:lvl1pPr algn="ctr">
              <a:defRPr sz="2000" b="1" cap="all" baseline="0">
                <a:solidFill>
                  <a:srgbClr val="383F38">
                    <a:alpha val="70000"/>
                  </a:srgbClr>
                </a:solidFill>
                <a:latin typeface="+mj-lt"/>
              </a:defRPr>
            </a:lvl1pPr>
          </a:lstStyle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5729" y="865094"/>
            <a:ext cx="9260542" cy="5334000"/>
          </a:xfrm>
        </p:spPr>
        <p:txBody>
          <a:bodyPr anchor="ctr">
            <a:normAutofit/>
          </a:bodyPr>
          <a:lstStyle>
            <a:lvl1pPr marL="514350" indent="-514350" algn="l">
              <a:lnSpc>
                <a:spcPct val="130000"/>
              </a:lnSpc>
              <a:buFont typeface="+mj-lt"/>
              <a:buAutoNum type="arabicPeriod"/>
              <a:defRPr sz="2200" b="0">
                <a:solidFill>
                  <a:srgbClr val="383F38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slide</a:t>
            </a:r>
          </a:p>
          <a:p>
            <a:pPr lvl="0"/>
            <a:r>
              <a:rPr lang="en-US" dirty="0"/>
              <a:t>Om je </a:t>
            </a:r>
            <a:r>
              <a:rPr lang="en-US" dirty="0" err="1"/>
              <a:t>presentatie</a:t>
            </a:r>
            <a:r>
              <a:rPr lang="en-US" dirty="0"/>
              <a:t> op te </a:t>
            </a:r>
            <a:r>
              <a:rPr lang="en-US" dirty="0" err="1"/>
              <a:t>delen</a:t>
            </a:r>
            <a:r>
              <a:rPr lang="en-US" dirty="0"/>
              <a:t> in </a:t>
            </a:r>
            <a:r>
              <a:rPr lang="en-US" dirty="0" err="1"/>
              <a:t>hoofdstukken</a:t>
            </a:r>
            <a:endParaRPr lang="en-US" dirty="0"/>
          </a:p>
          <a:p>
            <a:pPr lvl="0"/>
            <a:r>
              <a:rPr lang="en-US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8434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0FD-C82F-4A87-A5AB-6B4F6B173B8C}" type="datetime1">
              <a:rPr lang="nl-NL" smtClean="0"/>
              <a:t>9-10-2023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370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958F-6809-4563-82B7-19A010B66D01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B76643F-660D-E54C-B38A-719E7A35353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59997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6B5E950-1F63-C147-846C-B39B3CA38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59997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186AD52-7DC2-0847-90A9-39A9F2D3BD88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584000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A50F692-7F2F-DD43-9F8A-BE4825EDB059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6208000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36AB7F69-C6A0-A045-981B-29D4AC43F63F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8831999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A4D0FEE-73A8-C745-AFE7-E14D2CD00F13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3583996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BBD0218-0753-0E45-B6AC-E79DDB7A216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583993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6C94B21-A1C1-B64C-8151-30CA21873A34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8831999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43B503F-0791-2F48-B5AF-E775783C24B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831999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6B35E8D-1DB4-984F-A5ED-DA315C94B27B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6208000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FE057E9-A004-0F4C-B5B0-F4628372675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208000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7678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1199999"/>
            <a:ext cx="39168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0001" y="3840000"/>
            <a:ext cx="3071999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6C2D-5F4D-4958-A09E-9821F3F07ED6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999" y="1343997"/>
            <a:ext cx="3072000" cy="2208000"/>
          </a:xfrm>
        </p:spPr>
        <p:txBody>
          <a:bodyPr anchor="t" anchorCtr="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6DD0994-0B67-3347-BB38-1E689BD6775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056000" y="1199999"/>
            <a:ext cx="39120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E15D720-D49B-E24D-84F6-437DDD0E8A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0000" y="3743999"/>
            <a:ext cx="3912000" cy="19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4F75289-82F8-9841-A637-114F0AC8C4E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016000" y="3744000"/>
            <a:ext cx="29520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28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0001" y="960000"/>
            <a:ext cx="4991999" cy="25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A1C7-81B1-4C7F-A694-C305417554ED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58BFFF-EFD3-BF45-9E8B-B6086BE9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6" y="2112000"/>
            <a:ext cx="4512000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C1CE5B-8464-C345-9A9D-B712874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68000"/>
            <a:ext cx="4512000" cy="11520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DAABF66E-7617-3F47-8DFB-9095B8E0D7F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40001" y="3624000"/>
            <a:ext cx="4991999" cy="25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54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0000" y="2111999"/>
            <a:ext cx="6912000" cy="3744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55F-7F43-49F0-8E38-0C7FC7C0F06B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58BFFF-EFD3-BF45-9E8B-B6086BE9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7" y="2112000"/>
            <a:ext cx="2686719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C1CE5B-8464-C345-9A9D-B712874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99" y="768000"/>
            <a:ext cx="7998943" cy="11520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02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8A719E33-C72D-2745-9031-F9B479E34FD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5997" y="0"/>
            <a:ext cx="6096004" cy="6858000"/>
          </a:xfrm>
          <a:custGeom>
            <a:avLst/>
            <a:gdLst>
              <a:gd name="connsiteX0" fmla="*/ 0 w 4572003"/>
              <a:gd name="connsiteY0" fmla="*/ 0 h 5143500"/>
              <a:gd name="connsiteX1" fmla="*/ 180003 w 4572003"/>
              <a:gd name="connsiteY1" fmla="*/ 0 h 5143500"/>
              <a:gd name="connsiteX2" fmla="*/ 3743999 w 4572003"/>
              <a:gd name="connsiteY2" fmla="*/ 0 h 5143500"/>
              <a:gd name="connsiteX3" fmla="*/ 4572003 w 4572003"/>
              <a:gd name="connsiteY3" fmla="*/ 0 h 5143500"/>
              <a:gd name="connsiteX4" fmla="*/ 4572003 w 4572003"/>
              <a:gd name="connsiteY4" fmla="*/ 5143500 h 5143500"/>
              <a:gd name="connsiteX5" fmla="*/ 3 w 4572003"/>
              <a:gd name="connsiteY5" fmla="*/ 5143500 h 5143500"/>
              <a:gd name="connsiteX6" fmla="*/ 3 w 4572003"/>
              <a:gd name="connsiteY6" fmla="*/ 1890000 h 5143500"/>
              <a:gd name="connsiteX7" fmla="*/ 0 w 4572003"/>
              <a:gd name="connsiteY7" fmla="*/ 189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3" h="5143500">
                <a:moveTo>
                  <a:pt x="0" y="0"/>
                </a:moveTo>
                <a:lnTo>
                  <a:pt x="180003" y="0"/>
                </a:lnTo>
                <a:lnTo>
                  <a:pt x="3743999" y="0"/>
                </a:lnTo>
                <a:lnTo>
                  <a:pt x="4572003" y="0"/>
                </a:lnTo>
                <a:lnTo>
                  <a:pt x="4572003" y="5143500"/>
                </a:lnTo>
                <a:lnTo>
                  <a:pt x="3" y="5143500"/>
                </a:lnTo>
                <a:lnTo>
                  <a:pt x="3" y="1890000"/>
                </a:lnTo>
                <a:lnTo>
                  <a:pt x="0" y="189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72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9996" y="2112000"/>
            <a:ext cx="4512000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75052-FCC2-41F1-BA62-95824E700D29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68000"/>
            <a:ext cx="4512000" cy="1152000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79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4CC0B-9895-4FFF-99B9-59C04AA11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8E230B-21D9-4A48-9D43-E1DAA7DD5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7073AB-575E-427E-A86C-22E7020A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004A-7280-4E89-9218-80F31DC732E3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34DB59-6DA0-4AB8-B24D-6DEC538B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131DBF-5054-47BB-B425-024E86DF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EF7-C231-40B5-9FF6-410F9D2723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163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00" y="1"/>
            <a:ext cx="2777067" cy="1049867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DC822D1B-21C1-0349-B21F-E98E7F882213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9080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741150 h 5143500"/>
              <a:gd name="connsiteX5" fmla="*/ 185400 w 4572000"/>
              <a:gd name="connsiteY5" fmla="*/ 741150 h 5143500"/>
              <a:gd name="connsiteX6" fmla="*/ 190800 w 4572000"/>
              <a:gd name="connsiteY6" fmla="*/ 7411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43500">
                <a:moveTo>
                  <a:pt x="19080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741150"/>
                </a:lnTo>
                <a:lnTo>
                  <a:pt x="185400" y="741150"/>
                </a:lnTo>
                <a:lnTo>
                  <a:pt x="190800" y="741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108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97" y="5664000"/>
            <a:ext cx="1920000" cy="240000"/>
          </a:xfrm>
        </p:spPr>
        <p:txBody>
          <a:bodyPr anchor="b" anchorCtr="0"/>
          <a:lstStyle>
            <a:lvl1pPr algn="l">
              <a:defRPr sz="1333">
                <a:solidFill>
                  <a:schemeClr val="tx2"/>
                </a:solidFill>
              </a:defRPr>
            </a:lvl1pPr>
          </a:lstStyle>
          <a:p>
            <a:fld id="{9557EF10-17A0-4090-B327-7DEC8AAEBB20}" type="datetime1">
              <a:rPr lang="nl-NL" smtClean="0"/>
              <a:t>9-10-2023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9A0AFC-8F92-0F42-8FB8-FE8EEA376D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0"/>
            <a:ext cx="2784000" cy="105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B57536-F9FB-A941-94BD-E9041F065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104000"/>
            <a:ext cx="5232000" cy="307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012A6A-C7E6-4E4E-B01F-E484179F5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4224000"/>
            <a:ext cx="5232000" cy="1248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79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000" y="1"/>
            <a:ext cx="2777067" cy="1049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97" y="5664000"/>
            <a:ext cx="1920000" cy="240000"/>
          </a:xfrm>
        </p:spPr>
        <p:txBody>
          <a:bodyPr anchor="b" anchorCtr="0"/>
          <a:lstStyle>
            <a:lvl1pPr algn="l">
              <a:defRPr sz="1333"/>
            </a:lvl1pPr>
          </a:lstStyle>
          <a:p>
            <a:fld id="{165BD3E6-7689-4863-B308-090811F2679C}" type="datetime1">
              <a:rPr lang="nl-NL" smtClean="0"/>
              <a:t>9-10-2023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8833B9E1-AF80-9C4A-8C02-8D2F604D8A31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84150 w 4572000"/>
              <a:gd name="connsiteY0" fmla="*/ 0 h 5143500"/>
              <a:gd name="connsiteX1" fmla="*/ 190800 w 4572000"/>
              <a:gd name="connsiteY1" fmla="*/ 0 h 5143500"/>
              <a:gd name="connsiteX2" fmla="*/ 6604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0 w 4572000"/>
              <a:gd name="connsiteY5" fmla="*/ 5143500 h 5143500"/>
              <a:gd name="connsiteX6" fmla="*/ 0 w 4572000"/>
              <a:gd name="connsiteY6" fmla="*/ 741150 h 5143500"/>
              <a:gd name="connsiteX7" fmla="*/ 184150 w 4572000"/>
              <a:gd name="connsiteY7" fmla="*/ 7411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184150" y="0"/>
                </a:moveTo>
                <a:lnTo>
                  <a:pt x="190800" y="0"/>
                </a:lnTo>
                <a:lnTo>
                  <a:pt x="6604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741150"/>
                </a:lnTo>
                <a:lnTo>
                  <a:pt x="184150" y="741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108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9A0AFC-8F92-0F42-8FB8-FE8EEA376D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0"/>
            <a:ext cx="2784000" cy="105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B713D9-CDB6-7648-92D0-653127A84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104000"/>
            <a:ext cx="5232000" cy="307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84C360-7E83-A64E-87DC-8094C8AE8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4224000"/>
            <a:ext cx="5232000" cy="1248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1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lang 2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000" y="1"/>
            <a:ext cx="2777067" cy="1049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0000" y="4539268"/>
            <a:ext cx="1920000" cy="240000"/>
          </a:xfrm>
        </p:spPr>
        <p:txBody>
          <a:bodyPr anchor="b" anchorCtr="0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7AB8910A-88A9-4F04-B333-9C6EA5D3358C}" type="datetime1">
              <a:rPr lang="nl-NL" smtClean="0"/>
              <a:t>9-10-2023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5D4F141-6D6F-EC4A-8B6B-FD496429E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2" y="5236468"/>
            <a:ext cx="6888465" cy="8509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91587C-CF3F-4A4E-8E92-F8C3EC342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2" y="1104000"/>
            <a:ext cx="7871999" cy="2304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D7F024-4BE7-3942-9E16-DD41F5E58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2" y="3456000"/>
            <a:ext cx="7871999" cy="864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0D48A29-3BA6-43E5-B706-80CAD3FBED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1941" y="1853453"/>
            <a:ext cx="6669741" cy="3151094"/>
          </a:xfr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3000" b="1">
                <a:solidFill>
                  <a:srgbClr val="383F38"/>
                </a:solidFill>
                <a:latin typeface="+mj-lt"/>
              </a:defRPr>
            </a:lvl1pPr>
          </a:lstStyle>
          <a:p>
            <a:r>
              <a:rPr lang="nl-NL" dirty="0"/>
              <a:t>De titel van een hoofdstuk</a:t>
            </a:r>
            <a:br>
              <a:rPr lang="nl-NL" dirty="0"/>
            </a:br>
            <a:r>
              <a:rPr lang="nl-NL" dirty="0"/>
              <a:t>zet je hier…</a:t>
            </a: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CF370BB0-7C83-445A-8576-105FA846BB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61" y="1480295"/>
            <a:ext cx="3881732" cy="3885604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1732" h="3885604">
                <a:moveTo>
                  <a:pt x="112151" y="1640604"/>
                </a:moveTo>
                <a:cubicBezTo>
                  <a:pt x="249313" y="1489529"/>
                  <a:pt x="1365160" y="367722"/>
                  <a:pt x="1591107" y="157673"/>
                </a:cubicBezTo>
                <a:cubicBezTo>
                  <a:pt x="1817054" y="-52376"/>
                  <a:pt x="2084282" y="-47362"/>
                  <a:pt x="2278869" y="141771"/>
                </a:cubicBezTo>
                <a:cubicBezTo>
                  <a:pt x="2473456" y="330904"/>
                  <a:pt x="3623405" y="1482408"/>
                  <a:pt x="3738347" y="1602717"/>
                </a:cubicBezTo>
                <a:cubicBezTo>
                  <a:pt x="3853289" y="1723026"/>
                  <a:pt x="3989735" y="2039981"/>
                  <a:pt x="3745897" y="2292596"/>
                </a:cubicBezTo>
                <a:cubicBezTo>
                  <a:pt x="3502059" y="2545211"/>
                  <a:pt x="2425303" y="3620475"/>
                  <a:pt x="2258991" y="3771551"/>
                </a:cubicBezTo>
                <a:cubicBezTo>
                  <a:pt x="2092679" y="3922627"/>
                  <a:pt x="1771997" y="3924614"/>
                  <a:pt x="1626887" y="3771550"/>
                </a:cubicBezTo>
                <a:cubicBezTo>
                  <a:pt x="1481777" y="3618486"/>
                  <a:pt x="245338" y="2425117"/>
                  <a:pt x="100225" y="2256815"/>
                </a:cubicBezTo>
                <a:cubicBezTo>
                  <a:pt x="-44888" y="2088513"/>
                  <a:pt x="-25011" y="1791679"/>
                  <a:pt x="112151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7874B110-3E40-4248-8EC7-AE696F9B48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5861" y="1480295"/>
            <a:ext cx="3881732" cy="3885604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1732" h="3885604">
                <a:moveTo>
                  <a:pt x="112151" y="1640604"/>
                </a:moveTo>
                <a:cubicBezTo>
                  <a:pt x="249313" y="1489529"/>
                  <a:pt x="1365160" y="367722"/>
                  <a:pt x="1591107" y="157673"/>
                </a:cubicBezTo>
                <a:cubicBezTo>
                  <a:pt x="1817054" y="-52376"/>
                  <a:pt x="2084282" y="-47362"/>
                  <a:pt x="2278869" y="141771"/>
                </a:cubicBezTo>
                <a:cubicBezTo>
                  <a:pt x="2473456" y="330904"/>
                  <a:pt x="3623405" y="1482408"/>
                  <a:pt x="3738347" y="1602717"/>
                </a:cubicBezTo>
                <a:cubicBezTo>
                  <a:pt x="3853289" y="1723026"/>
                  <a:pt x="3989735" y="2039981"/>
                  <a:pt x="3745897" y="2292596"/>
                </a:cubicBezTo>
                <a:cubicBezTo>
                  <a:pt x="3502059" y="2545211"/>
                  <a:pt x="2425303" y="3620475"/>
                  <a:pt x="2258991" y="3771551"/>
                </a:cubicBezTo>
                <a:cubicBezTo>
                  <a:pt x="2092679" y="3922627"/>
                  <a:pt x="1771997" y="3924614"/>
                  <a:pt x="1626887" y="3771550"/>
                </a:cubicBezTo>
                <a:cubicBezTo>
                  <a:pt x="1481777" y="3618486"/>
                  <a:pt x="245338" y="2425117"/>
                  <a:pt x="100225" y="2256815"/>
                </a:cubicBezTo>
                <a:cubicBezTo>
                  <a:pt x="-44888" y="2088513"/>
                  <a:pt x="-25011" y="1791679"/>
                  <a:pt x="112151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28174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 10">
            <a:extLst>
              <a:ext uri="{FF2B5EF4-FFF2-40B4-BE49-F238E27FC236}">
                <a16:creationId xmlns:a16="http://schemas.microsoft.com/office/drawing/2014/main" id="{FDF264BC-C422-EB4B-8E56-1C756A3D37C3}"/>
              </a:ext>
            </a:extLst>
          </p:cNvPr>
          <p:cNvSpPr/>
          <p:nvPr userDrawn="1"/>
        </p:nvSpPr>
        <p:spPr>
          <a:xfrm>
            <a:off x="0" y="2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9" y="2208000"/>
            <a:ext cx="4752000" cy="3936000"/>
          </a:xfrm>
        </p:spPr>
        <p:txBody>
          <a:bodyPr/>
          <a:lstStyle>
            <a:lvl1pPr marL="383981" indent="-383981">
              <a:lnSpc>
                <a:spcPct val="120000"/>
              </a:lnSpc>
              <a:buFont typeface="+mj-lt"/>
              <a:buAutoNum type="arabicPeriod"/>
              <a:defRPr sz="1867"/>
            </a:lvl1pPr>
            <a:lvl2pPr marL="719965" indent="-335984">
              <a:lnSpc>
                <a:spcPct val="120000"/>
              </a:lnSpc>
              <a:buFont typeface="Arial" panose="020B0604020202020204" pitchFamily="34" charset="0"/>
              <a:buChar char="•"/>
              <a:defRPr sz="1867"/>
            </a:lvl2pPr>
            <a:lvl3pPr marL="335984" indent="0">
              <a:buFont typeface="+mj-lt"/>
              <a:buNone/>
              <a:defRPr sz="2400"/>
            </a:lvl3pPr>
            <a:lvl4pPr indent="-383981">
              <a:buFont typeface="+mj-lt"/>
              <a:buAutoNum type="arabicPeriod"/>
              <a:defRPr sz="2400"/>
            </a:lvl4pPr>
            <a:lvl5pPr indent="-383981">
              <a:buFont typeface="+mj-lt"/>
              <a:buAutoNum type="arabicPeriod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4B1-1BD2-4908-BA2F-FCF6BF89DAF4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A97E83-B5C4-CA4E-879F-F362E8E5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1" y="768000"/>
            <a:ext cx="4751999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5DCC0A75-E80D-E44F-9ACA-BF43DB10C3EE}"/>
              </a:ext>
            </a:extLst>
          </p:cNvPr>
          <p:cNvSpPr/>
          <p:nvPr userDrawn="1"/>
        </p:nvSpPr>
        <p:spPr>
          <a:xfrm>
            <a:off x="0" y="1219280"/>
            <a:ext cx="4013320" cy="3698296"/>
          </a:xfrm>
          <a:custGeom>
            <a:avLst/>
            <a:gdLst>
              <a:gd name="connsiteX0" fmla="*/ 973925 w 3009990"/>
              <a:gd name="connsiteY0" fmla="*/ 648957 h 2773722"/>
              <a:gd name="connsiteX1" fmla="*/ 529235 w 3009990"/>
              <a:gd name="connsiteY1" fmla="*/ 1093658 h 2773722"/>
              <a:gd name="connsiteX2" fmla="*/ 972954 w 3009990"/>
              <a:gd name="connsiteY2" fmla="*/ 1538348 h 2773722"/>
              <a:gd name="connsiteX3" fmla="*/ 1418626 w 3009990"/>
              <a:gd name="connsiteY3" fmla="*/ 1094629 h 2773722"/>
              <a:gd name="connsiteX4" fmla="*/ 974907 w 3009990"/>
              <a:gd name="connsiteY4" fmla="*/ 648957 h 2773722"/>
              <a:gd name="connsiteX5" fmla="*/ 973925 w 3009990"/>
              <a:gd name="connsiteY5" fmla="*/ 648957 h 2773722"/>
              <a:gd name="connsiteX6" fmla="*/ 974907 w 3009990"/>
              <a:gd name="connsiteY6" fmla="*/ 0 h 2773722"/>
              <a:gd name="connsiteX7" fmla="*/ 2954039 w 3009990"/>
              <a:gd name="connsiteY7" fmla="*/ 1191394 h 2773722"/>
              <a:gd name="connsiteX8" fmla="*/ 2954039 w 3009990"/>
              <a:gd name="connsiteY8" fmla="*/ 1190412 h 2773722"/>
              <a:gd name="connsiteX9" fmla="*/ 2954039 w 3009990"/>
              <a:gd name="connsiteY9" fmla="*/ 1581357 h 2773722"/>
              <a:gd name="connsiteX10" fmla="*/ 974907 w 3009990"/>
              <a:gd name="connsiteY10" fmla="*/ 2773722 h 2773722"/>
              <a:gd name="connsiteX11" fmla="*/ 76036 w 3009990"/>
              <a:gd name="connsiteY11" fmla="*/ 2574369 h 2773722"/>
              <a:gd name="connsiteX12" fmla="*/ 0 w 3009990"/>
              <a:gd name="connsiteY12" fmla="*/ 2534991 h 2773722"/>
              <a:gd name="connsiteX13" fmla="*/ 0 w 3009990"/>
              <a:gd name="connsiteY13" fmla="*/ 2105575 h 2773722"/>
              <a:gd name="connsiteX14" fmla="*/ 101236 w 3009990"/>
              <a:gd name="connsiteY14" fmla="*/ 2171317 h 2773722"/>
              <a:gd name="connsiteX15" fmla="*/ 974907 w 3009990"/>
              <a:gd name="connsiteY15" fmla="*/ 2408198 h 2773722"/>
              <a:gd name="connsiteX16" fmla="*/ 2595356 w 3009990"/>
              <a:gd name="connsiteY16" fmla="*/ 1385885 h 2773722"/>
              <a:gd name="connsiteX17" fmla="*/ 1363888 w 3009990"/>
              <a:gd name="connsiteY17" fmla="*/ 408533 h 2773722"/>
              <a:gd name="connsiteX18" fmla="*/ 1375617 w 3009990"/>
              <a:gd name="connsiteY18" fmla="*/ 432962 h 2773722"/>
              <a:gd name="connsiteX19" fmla="*/ 1993304 w 3009990"/>
              <a:gd name="connsiteY19" fmla="*/ 1172824 h 2773722"/>
              <a:gd name="connsiteX20" fmla="*/ 1880027 w 3009990"/>
              <a:gd name="connsiteY20" fmla="*/ 1568072 h 2773722"/>
              <a:gd name="connsiteX21" fmla="*/ 501725 w 3009990"/>
              <a:gd name="connsiteY21" fmla="*/ 1999916 h 2773722"/>
              <a:gd name="connsiteX22" fmla="*/ 341 w 3009990"/>
              <a:gd name="connsiteY22" fmla="*/ 1400189 h 2773722"/>
              <a:gd name="connsiteX23" fmla="*/ 0 w 3009990"/>
              <a:gd name="connsiteY23" fmla="*/ 1398573 h 2773722"/>
              <a:gd name="connsiteX24" fmla="*/ 0 w 3009990"/>
              <a:gd name="connsiteY24" fmla="*/ 792889 h 2773722"/>
              <a:gd name="connsiteX25" fmla="*/ 26168 w 3009990"/>
              <a:gd name="connsiteY25" fmla="*/ 716575 h 2773722"/>
              <a:gd name="connsiteX26" fmla="*/ 69881 w 3009990"/>
              <a:gd name="connsiteY26" fmla="*/ 621593 h 2773722"/>
              <a:gd name="connsiteX27" fmla="*/ 0 w 3009990"/>
              <a:gd name="connsiteY27" fmla="*/ 672279 h 2773722"/>
              <a:gd name="connsiteX28" fmla="*/ 0 w 3009990"/>
              <a:gd name="connsiteY28" fmla="*/ 238956 h 2773722"/>
              <a:gd name="connsiteX29" fmla="*/ 76471 w 3009990"/>
              <a:gd name="connsiteY29" fmla="*/ 199353 h 2773722"/>
              <a:gd name="connsiteX30" fmla="*/ 974907 w 3009990"/>
              <a:gd name="connsiteY30" fmla="*/ 0 h 277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09990" h="2773722">
                <a:moveTo>
                  <a:pt x="973925" y="648957"/>
                </a:moveTo>
                <a:cubicBezTo>
                  <a:pt x="728331" y="648957"/>
                  <a:pt x="529235" y="848053"/>
                  <a:pt x="529235" y="1093658"/>
                </a:cubicBezTo>
                <a:cubicBezTo>
                  <a:pt x="529235" y="1338876"/>
                  <a:pt x="727736" y="1537815"/>
                  <a:pt x="972954" y="1538348"/>
                </a:cubicBezTo>
                <a:cubicBezTo>
                  <a:pt x="1218548" y="1538891"/>
                  <a:pt x="1418083" y="1340233"/>
                  <a:pt x="1418626" y="1094629"/>
                </a:cubicBezTo>
                <a:cubicBezTo>
                  <a:pt x="1419159" y="849035"/>
                  <a:pt x="1220501" y="649500"/>
                  <a:pt x="974907" y="648957"/>
                </a:cubicBezTo>
                <a:cubicBezTo>
                  <a:pt x="974583" y="648957"/>
                  <a:pt x="974249" y="648957"/>
                  <a:pt x="973925" y="648957"/>
                </a:cubicBezTo>
                <a:close/>
                <a:moveTo>
                  <a:pt x="974907" y="0"/>
                </a:moveTo>
                <a:cubicBezTo>
                  <a:pt x="2074424" y="0"/>
                  <a:pt x="2715568" y="809243"/>
                  <a:pt x="2954039" y="1191394"/>
                </a:cubicBezTo>
                <a:lnTo>
                  <a:pt x="2954039" y="1190412"/>
                </a:lnTo>
                <a:cubicBezTo>
                  <a:pt x="3028641" y="1310050"/>
                  <a:pt x="3028641" y="1461720"/>
                  <a:pt x="2954039" y="1581357"/>
                </a:cubicBezTo>
                <a:cubicBezTo>
                  <a:pt x="2715568" y="1963498"/>
                  <a:pt x="2075405" y="2773722"/>
                  <a:pt x="974907" y="2773722"/>
                </a:cubicBezTo>
                <a:cubicBezTo>
                  <a:pt x="631001" y="2773722"/>
                  <a:pt x="331954" y="2694694"/>
                  <a:pt x="76036" y="2574369"/>
                </a:cubicBezTo>
                <a:lnTo>
                  <a:pt x="0" y="2534991"/>
                </a:lnTo>
                <a:lnTo>
                  <a:pt x="0" y="2105575"/>
                </a:lnTo>
                <a:lnTo>
                  <a:pt x="101236" y="2171317"/>
                </a:lnTo>
                <a:cubicBezTo>
                  <a:pt x="334036" y="2308459"/>
                  <a:pt x="623978" y="2408198"/>
                  <a:pt x="974907" y="2408198"/>
                </a:cubicBezTo>
                <a:cubicBezTo>
                  <a:pt x="2096899" y="2408198"/>
                  <a:pt x="2595356" y="1385885"/>
                  <a:pt x="2595356" y="1385885"/>
                </a:cubicBezTo>
                <a:cubicBezTo>
                  <a:pt x="2595356" y="1385885"/>
                  <a:pt x="2212234" y="604005"/>
                  <a:pt x="1363888" y="408533"/>
                </a:cubicBezTo>
                <a:cubicBezTo>
                  <a:pt x="1361893" y="418382"/>
                  <a:pt x="1366687" y="428366"/>
                  <a:pt x="1375617" y="432962"/>
                </a:cubicBezTo>
                <a:cubicBezTo>
                  <a:pt x="1695218" y="602052"/>
                  <a:pt x="2019696" y="820001"/>
                  <a:pt x="1993304" y="1172824"/>
                </a:cubicBezTo>
                <a:cubicBezTo>
                  <a:pt x="1982735" y="1310896"/>
                  <a:pt x="1944196" y="1445364"/>
                  <a:pt x="1880027" y="1568072"/>
                </a:cubicBezTo>
                <a:cubicBezTo>
                  <a:pt x="1618662" y="2067928"/>
                  <a:pt x="1001581" y="2261281"/>
                  <a:pt x="501725" y="1999916"/>
                </a:cubicBezTo>
                <a:cubicBezTo>
                  <a:pt x="251792" y="1869234"/>
                  <a:pt x="78490" y="1649617"/>
                  <a:pt x="341" y="1400189"/>
                </a:cubicBezTo>
                <a:lnTo>
                  <a:pt x="0" y="1398573"/>
                </a:lnTo>
                <a:lnTo>
                  <a:pt x="0" y="792889"/>
                </a:lnTo>
                <a:lnTo>
                  <a:pt x="26168" y="716575"/>
                </a:lnTo>
                <a:cubicBezTo>
                  <a:pt x="38987" y="684533"/>
                  <a:pt x="53546" y="652834"/>
                  <a:pt x="69881" y="621593"/>
                </a:cubicBezTo>
                <a:lnTo>
                  <a:pt x="0" y="672279"/>
                </a:lnTo>
                <a:lnTo>
                  <a:pt x="0" y="238956"/>
                </a:lnTo>
                <a:lnTo>
                  <a:pt x="76471" y="199353"/>
                </a:lnTo>
                <a:cubicBezTo>
                  <a:pt x="332376" y="79028"/>
                  <a:pt x="631308" y="0"/>
                  <a:pt x="974907" y="0"/>
                </a:cubicBezTo>
                <a:close/>
              </a:path>
            </a:pathLst>
          </a:custGeom>
          <a:solidFill>
            <a:schemeClr val="accent3"/>
          </a:solidFill>
          <a:ln w="9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979418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2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DC822D1B-21C1-0349-B21F-E98E7F882213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9080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741150 h 5143500"/>
              <a:gd name="connsiteX5" fmla="*/ 185400 w 4572000"/>
              <a:gd name="connsiteY5" fmla="*/ 741150 h 5143500"/>
              <a:gd name="connsiteX6" fmla="*/ 190800 w 4572000"/>
              <a:gd name="connsiteY6" fmla="*/ 7411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43500">
                <a:moveTo>
                  <a:pt x="19080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741150"/>
                </a:lnTo>
                <a:lnTo>
                  <a:pt x="185400" y="741150"/>
                </a:lnTo>
                <a:lnTo>
                  <a:pt x="190800" y="741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108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97" y="5664000"/>
            <a:ext cx="1920000" cy="240000"/>
          </a:xfrm>
        </p:spPr>
        <p:txBody>
          <a:bodyPr anchor="b" anchorCtr="0"/>
          <a:lstStyle>
            <a:lvl1pPr algn="l">
              <a:defRPr sz="1333">
                <a:solidFill>
                  <a:schemeClr val="tx2"/>
                </a:solidFill>
              </a:defRPr>
            </a:lvl1pPr>
          </a:lstStyle>
          <a:p>
            <a:fld id="{9557EF10-17A0-4090-B327-7DEC8AAEBB20}" type="datetime1">
              <a:rPr lang="nl-NL" smtClean="0"/>
              <a:t>9-10-2023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9A0AFC-8F92-0F42-8FB8-FE8EEA376D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0"/>
            <a:ext cx="2784000" cy="105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B57536-F9FB-A941-94BD-E9041F065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104000"/>
            <a:ext cx="5232000" cy="307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1012A6A-C7E6-4E4E-B01F-E484179F5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4224000"/>
            <a:ext cx="5232000" cy="1248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36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2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97" y="5664000"/>
            <a:ext cx="1920000" cy="240000"/>
          </a:xfrm>
        </p:spPr>
        <p:txBody>
          <a:bodyPr anchor="b" anchorCtr="0"/>
          <a:lstStyle>
            <a:lvl1pPr algn="l">
              <a:defRPr sz="1333"/>
            </a:lvl1pPr>
          </a:lstStyle>
          <a:p>
            <a:fld id="{165BD3E6-7689-4863-B308-090811F2679C}" type="datetime1">
              <a:rPr lang="nl-NL" smtClean="0"/>
              <a:t>9-10-2023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8833B9E1-AF80-9C4A-8C02-8D2F604D8A31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84150 w 4572000"/>
              <a:gd name="connsiteY0" fmla="*/ 0 h 5143500"/>
              <a:gd name="connsiteX1" fmla="*/ 190800 w 4572000"/>
              <a:gd name="connsiteY1" fmla="*/ 0 h 5143500"/>
              <a:gd name="connsiteX2" fmla="*/ 6604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0 w 4572000"/>
              <a:gd name="connsiteY5" fmla="*/ 5143500 h 5143500"/>
              <a:gd name="connsiteX6" fmla="*/ 0 w 4572000"/>
              <a:gd name="connsiteY6" fmla="*/ 741150 h 5143500"/>
              <a:gd name="connsiteX7" fmla="*/ 184150 w 4572000"/>
              <a:gd name="connsiteY7" fmla="*/ 7411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184150" y="0"/>
                </a:moveTo>
                <a:lnTo>
                  <a:pt x="190800" y="0"/>
                </a:lnTo>
                <a:lnTo>
                  <a:pt x="6604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741150"/>
                </a:lnTo>
                <a:lnTo>
                  <a:pt x="184150" y="741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108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9A0AFC-8F92-0F42-8FB8-FE8EEA376D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0" y="0"/>
            <a:ext cx="2784000" cy="105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B713D9-CDB6-7648-92D0-653127A84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104000"/>
            <a:ext cx="5232000" cy="307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84C360-7E83-A64E-87DC-8094C8AE8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4224000"/>
            <a:ext cx="5232000" cy="1248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73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lang 2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2F14371-15C5-3945-B7C1-6B5F6D11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000" y="0"/>
            <a:ext cx="2777067" cy="1049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0000" y="4539268"/>
            <a:ext cx="1920000" cy="240000"/>
          </a:xfrm>
        </p:spPr>
        <p:txBody>
          <a:bodyPr anchor="b" anchorCtr="0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7AB8910A-88A9-4F04-B333-9C6EA5D3358C}" type="datetime1">
              <a:rPr lang="nl-NL" smtClean="0"/>
              <a:t>9-10-2023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041945-C9D9-F542-B397-5649D30E3CE5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5D4F141-6D6F-EC4A-8B6B-FD496429E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1" y="5236468"/>
            <a:ext cx="6888465" cy="8509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91587C-CF3F-4A4E-8E92-F8C3EC342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1" y="1104000"/>
            <a:ext cx="7871999" cy="2304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D7F024-4BE7-3942-9E16-DD41F5E58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1" y="3456000"/>
            <a:ext cx="7871999" cy="864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67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 10">
            <a:extLst>
              <a:ext uri="{FF2B5EF4-FFF2-40B4-BE49-F238E27FC236}">
                <a16:creationId xmlns:a16="http://schemas.microsoft.com/office/drawing/2014/main" id="{FDF264BC-C422-EB4B-8E56-1C756A3D37C3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9" y="2208000"/>
            <a:ext cx="4752000" cy="3936000"/>
          </a:xfrm>
        </p:spPr>
        <p:txBody>
          <a:bodyPr/>
          <a:lstStyle>
            <a:lvl1pPr marL="383990" indent="-383990">
              <a:lnSpc>
                <a:spcPct val="120000"/>
              </a:lnSpc>
              <a:buFont typeface="+mj-lt"/>
              <a:buAutoNum type="arabicPeriod"/>
              <a:defRPr sz="1867"/>
            </a:lvl1pPr>
            <a:lvl2pPr marL="719982" indent="-335992">
              <a:lnSpc>
                <a:spcPct val="120000"/>
              </a:lnSpc>
              <a:buFont typeface="Arial" panose="020B0604020202020204" pitchFamily="34" charset="0"/>
              <a:buChar char="•"/>
              <a:defRPr sz="1867"/>
            </a:lvl2pPr>
            <a:lvl3pPr marL="335992" indent="0">
              <a:buFont typeface="+mj-lt"/>
              <a:buNone/>
              <a:defRPr sz="2400"/>
            </a:lvl3pPr>
            <a:lvl4pPr indent="-383990">
              <a:buFont typeface="+mj-lt"/>
              <a:buAutoNum type="arabicPeriod"/>
              <a:defRPr sz="2400"/>
            </a:lvl4pPr>
            <a:lvl5pPr indent="-383990">
              <a:buFont typeface="+mj-lt"/>
              <a:buAutoNum type="arabicPeriod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74B1-1BD2-4908-BA2F-FCF6BF89DAF4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A97E83-B5C4-CA4E-879F-F362E8E5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9" y="768000"/>
            <a:ext cx="4751999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5DCC0A75-E80D-E44F-9ACA-BF43DB10C3EE}"/>
              </a:ext>
            </a:extLst>
          </p:cNvPr>
          <p:cNvSpPr/>
          <p:nvPr userDrawn="1"/>
        </p:nvSpPr>
        <p:spPr>
          <a:xfrm>
            <a:off x="0" y="1219280"/>
            <a:ext cx="4013320" cy="3698296"/>
          </a:xfrm>
          <a:custGeom>
            <a:avLst/>
            <a:gdLst>
              <a:gd name="connsiteX0" fmla="*/ 973925 w 3009990"/>
              <a:gd name="connsiteY0" fmla="*/ 648957 h 2773722"/>
              <a:gd name="connsiteX1" fmla="*/ 529235 w 3009990"/>
              <a:gd name="connsiteY1" fmla="*/ 1093658 h 2773722"/>
              <a:gd name="connsiteX2" fmla="*/ 972954 w 3009990"/>
              <a:gd name="connsiteY2" fmla="*/ 1538348 h 2773722"/>
              <a:gd name="connsiteX3" fmla="*/ 1418626 w 3009990"/>
              <a:gd name="connsiteY3" fmla="*/ 1094629 h 2773722"/>
              <a:gd name="connsiteX4" fmla="*/ 974907 w 3009990"/>
              <a:gd name="connsiteY4" fmla="*/ 648957 h 2773722"/>
              <a:gd name="connsiteX5" fmla="*/ 973925 w 3009990"/>
              <a:gd name="connsiteY5" fmla="*/ 648957 h 2773722"/>
              <a:gd name="connsiteX6" fmla="*/ 974907 w 3009990"/>
              <a:gd name="connsiteY6" fmla="*/ 0 h 2773722"/>
              <a:gd name="connsiteX7" fmla="*/ 2954039 w 3009990"/>
              <a:gd name="connsiteY7" fmla="*/ 1191394 h 2773722"/>
              <a:gd name="connsiteX8" fmla="*/ 2954039 w 3009990"/>
              <a:gd name="connsiteY8" fmla="*/ 1190412 h 2773722"/>
              <a:gd name="connsiteX9" fmla="*/ 2954039 w 3009990"/>
              <a:gd name="connsiteY9" fmla="*/ 1581357 h 2773722"/>
              <a:gd name="connsiteX10" fmla="*/ 974907 w 3009990"/>
              <a:gd name="connsiteY10" fmla="*/ 2773722 h 2773722"/>
              <a:gd name="connsiteX11" fmla="*/ 76036 w 3009990"/>
              <a:gd name="connsiteY11" fmla="*/ 2574369 h 2773722"/>
              <a:gd name="connsiteX12" fmla="*/ 0 w 3009990"/>
              <a:gd name="connsiteY12" fmla="*/ 2534991 h 2773722"/>
              <a:gd name="connsiteX13" fmla="*/ 0 w 3009990"/>
              <a:gd name="connsiteY13" fmla="*/ 2105575 h 2773722"/>
              <a:gd name="connsiteX14" fmla="*/ 101236 w 3009990"/>
              <a:gd name="connsiteY14" fmla="*/ 2171317 h 2773722"/>
              <a:gd name="connsiteX15" fmla="*/ 974907 w 3009990"/>
              <a:gd name="connsiteY15" fmla="*/ 2408198 h 2773722"/>
              <a:gd name="connsiteX16" fmla="*/ 2595356 w 3009990"/>
              <a:gd name="connsiteY16" fmla="*/ 1385885 h 2773722"/>
              <a:gd name="connsiteX17" fmla="*/ 1363888 w 3009990"/>
              <a:gd name="connsiteY17" fmla="*/ 408533 h 2773722"/>
              <a:gd name="connsiteX18" fmla="*/ 1375617 w 3009990"/>
              <a:gd name="connsiteY18" fmla="*/ 432962 h 2773722"/>
              <a:gd name="connsiteX19" fmla="*/ 1993304 w 3009990"/>
              <a:gd name="connsiteY19" fmla="*/ 1172824 h 2773722"/>
              <a:gd name="connsiteX20" fmla="*/ 1880027 w 3009990"/>
              <a:gd name="connsiteY20" fmla="*/ 1568072 h 2773722"/>
              <a:gd name="connsiteX21" fmla="*/ 501725 w 3009990"/>
              <a:gd name="connsiteY21" fmla="*/ 1999916 h 2773722"/>
              <a:gd name="connsiteX22" fmla="*/ 341 w 3009990"/>
              <a:gd name="connsiteY22" fmla="*/ 1400189 h 2773722"/>
              <a:gd name="connsiteX23" fmla="*/ 0 w 3009990"/>
              <a:gd name="connsiteY23" fmla="*/ 1398573 h 2773722"/>
              <a:gd name="connsiteX24" fmla="*/ 0 w 3009990"/>
              <a:gd name="connsiteY24" fmla="*/ 792889 h 2773722"/>
              <a:gd name="connsiteX25" fmla="*/ 26168 w 3009990"/>
              <a:gd name="connsiteY25" fmla="*/ 716575 h 2773722"/>
              <a:gd name="connsiteX26" fmla="*/ 69881 w 3009990"/>
              <a:gd name="connsiteY26" fmla="*/ 621593 h 2773722"/>
              <a:gd name="connsiteX27" fmla="*/ 0 w 3009990"/>
              <a:gd name="connsiteY27" fmla="*/ 672279 h 2773722"/>
              <a:gd name="connsiteX28" fmla="*/ 0 w 3009990"/>
              <a:gd name="connsiteY28" fmla="*/ 238956 h 2773722"/>
              <a:gd name="connsiteX29" fmla="*/ 76471 w 3009990"/>
              <a:gd name="connsiteY29" fmla="*/ 199353 h 2773722"/>
              <a:gd name="connsiteX30" fmla="*/ 974907 w 3009990"/>
              <a:gd name="connsiteY30" fmla="*/ 0 h 277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09990" h="2773722">
                <a:moveTo>
                  <a:pt x="973925" y="648957"/>
                </a:moveTo>
                <a:cubicBezTo>
                  <a:pt x="728331" y="648957"/>
                  <a:pt x="529235" y="848053"/>
                  <a:pt x="529235" y="1093658"/>
                </a:cubicBezTo>
                <a:cubicBezTo>
                  <a:pt x="529235" y="1338876"/>
                  <a:pt x="727736" y="1537815"/>
                  <a:pt x="972954" y="1538348"/>
                </a:cubicBezTo>
                <a:cubicBezTo>
                  <a:pt x="1218548" y="1538891"/>
                  <a:pt x="1418083" y="1340233"/>
                  <a:pt x="1418626" y="1094629"/>
                </a:cubicBezTo>
                <a:cubicBezTo>
                  <a:pt x="1419159" y="849035"/>
                  <a:pt x="1220501" y="649500"/>
                  <a:pt x="974907" y="648957"/>
                </a:cubicBezTo>
                <a:cubicBezTo>
                  <a:pt x="974583" y="648957"/>
                  <a:pt x="974249" y="648957"/>
                  <a:pt x="973925" y="648957"/>
                </a:cubicBezTo>
                <a:close/>
                <a:moveTo>
                  <a:pt x="974907" y="0"/>
                </a:moveTo>
                <a:cubicBezTo>
                  <a:pt x="2074424" y="0"/>
                  <a:pt x="2715568" y="809243"/>
                  <a:pt x="2954039" y="1191394"/>
                </a:cubicBezTo>
                <a:lnTo>
                  <a:pt x="2954039" y="1190412"/>
                </a:lnTo>
                <a:cubicBezTo>
                  <a:pt x="3028641" y="1310050"/>
                  <a:pt x="3028641" y="1461720"/>
                  <a:pt x="2954039" y="1581357"/>
                </a:cubicBezTo>
                <a:cubicBezTo>
                  <a:pt x="2715568" y="1963498"/>
                  <a:pt x="2075405" y="2773722"/>
                  <a:pt x="974907" y="2773722"/>
                </a:cubicBezTo>
                <a:cubicBezTo>
                  <a:pt x="631001" y="2773722"/>
                  <a:pt x="331954" y="2694694"/>
                  <a:pt x="76036" y="2574369"/>
                </a:cubicBezTo>
                <a:lnTo>
                  <a:pt x="0" y="2534991"/>
                </a:lnTo>
                <a:lnTo>
                  <a:pt x="0" y="2105575"/>
                </a:lnTo>
                <a:lnTo>
                  <a:pt x="101236" y="2171317"/>
                </a:lnTo>
                <a:cubicBezTo>
                  <a:pt x="334036" y="2308459"/>
                  <a:pt x="623978" y="2408198"/>
                  <a:pt x="974907" y="2408198"/>
                </a:cubicBezTo>
                <a:cubicBezTo>
                  <a:pt x="2096899" y="2408198"/>
                  <a:pt x="2595356" y="1385885"/>
                  <a:pt x="2595356" y="1385885"/>
                </a:cubicBezTo>
                <a:cubicBezTo>
                  <a:pt x="2595356" y="1385885"/>
                  <a:pt x="2212234" y="604005"/>
                  <a:pt x="1363888" y="408533"/>
                </a:cubicBezTo>
                <a:cubicBezTo>
                  <a:pt x="1361893" y="418382"/>
                  <a:pt x="1366687" y="428366"/>
                  <a:pt x="1375617" y="432962"/>
                </a:cubicBezTo>
                <a:cubicBezTo>
                  <a:pt x="1695218" y="602052"/>
                  <a:pt x="2019696" y="820001"/>
                  <a:pt x="1993304" y="1172824"/>
                </a:cubicBezTo>
                <a:cubicBezTo>
                  <a:pt x="1982735" y="1310896"/>
                  <a:pt x="1944196" y="1445364"/>
                  <a:pt x="1880027" y="1568072"/>
                </a:cubicBezTo>
                <a:cubicBezTo>
                  <a:pt x="1618662" y="2067928"/>
                  <a:pt x="1001581" y="2261281"/>
                  <a:pt x="501725" y="1999916"/>
                </a:cubicBezTo>
                <a:cubicBezTo>
                  <a:pt x="251792" y="1869234"/>
                  <a:pt x="78490" y="1649617"/>
                  <a:pt x="341" y="1400189"/>
                </a:cubicBezTo>
                <a:lnTo>
                  <a:pt x="0" y="1398573"/>
                </a:lnTo>
                <a:lnTo>
                  <a:pt x="0" y="792889"/>
                </a:lnTo>
                <a:lnTo>
                  <a:pt x="26168" y="716575"/>
                </a:lnTo>
                <a:cubicBezTo>
                  <a:pt x="38987" y="684533"/>
                  <a:pt x="53546" y="652834"/>
                  <a:pt x="69881" y="621593"/>
                </a:cubicBezTo>
                <a:lnTo>
                  <a:pt x="0" y="672279"/>
                </a:lnTo>
                <a:lnTo>
                  <a:pt x="0" y="238956"/>
                </a:lnTo>
                <a:lnTo>
                  <a:pt x="76471" y="199353"/>
                </a:lnTo>
                <a:cubicBezTo>
                  <a:pt x="332376" y="79028"/>
                  <a:pt x="631308" y="0"/>
                  <a:pt x="974907" y="0"/>
                </a:cubicBezTo>
                <a:close/>
              </a:path>
            </a:pathLst>
          </a:custGeom>
          <a:solidFill>
            <a:schemeClr val="accent3"/>
          </a:solidFill>
          <a:ln w="9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761832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FAF0-8C14-4A0D-8DB9-AB0813655B46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783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4174-E4D5-4879-9B20-15A1220A44A0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E15222-E9A5-1642-81BC-69781E59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08000"/>
            <a:ext cx="4992000" cy="393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35688F-A7AF-064D-A3D9-A32A4548D2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003" y="2208000"/>
            <a:ext cx="4992000" cy="393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22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met sub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9997" y="2016884"/>
            <a:ext cx="4992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9D82-72D6-49E6-BFEB-D18EEB101FA3}" type="datetime1">
              <a:rPr lang="nl-NL" smtClean="0"/>
              <a:t>9-10-2023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D0928-A9C1-0D4B-9DA8-FD02FD8C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3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AF31F0-F776-374E-A0F1-0E6949C7D2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0000" y="2448000"/>
            <a:ext cx="4992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EB8BB6-CC51-154F-8D4F-2EFE5D56AB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0003" y="2448000"/>
            <a:ext cx="4992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05DF7F-7F14-1041-82B7-A5DA5542251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0003" y="2016885"/>
            <a:ext cx="4992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247486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>
            <a:extLst>
              <a:ext uri="{FF2B5EF4-FFF2-40B4-BE49-F238E27FC236}">
                <a16:creationId xmlns:a16="http://schemas.microsoft.com/office/drawing/2014/main" id="{D446247C-03D5-2943-B3AC-FE98C9F6FCEC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A103-1086-4A1D-A9BE-4D2588597EE1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6032EC9-BF10-7447-9318-756EA76C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2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79A2BB6-CC69-D44C-BB7F-650BD247AB3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9" y="1200002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5811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C5F3A998-FD80-824E-AE19-A2FCBCF2D5E5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8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E1D13C-3BAA-4E2D-BFD5-3B274DFF3111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5D1E476-AF9B-E940-85AE-0357F2A4E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2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C685D2A-4EEB-4C46-8FD2-D43927E2CFD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9" y="1200002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97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- Gecentree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67B38-689A-45E6-A2FD-A4496AAA6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716"/>
            <a:ext cx="10515600" cy="387910"/>
          </a:xfrm>
        </p:spPr>
        <p:txBody>
          <a:bodyPr anchor="t">
            <a:noAutofit/>
          </a:bodyPr>
          <a:lstStyle>
            <a:lvl1pPr algn="ctr">
              <a:defRPr sz="2000" b="1" cap="all" baseline="0">
                <a:solidFill>
                  <a:srgbClr val="383F38">
                    <a:alpha val="70000"/>
                  </a:srgbClr>
                </a:solidFill>
                <a:latin typeface="+mj-lt"/>
              </a:defRPr>
            </a:lvl1pPr>
          </a:lstStyle>
          <a:p>
            <a:r>
              <a:rPr lang="nl-NL" dirty="0"/>
              <a:t>HOOFDSTUK-TITEL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865094"/>
            <a:ext cx="10515600" cy="5334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 b="0">
                <a:solidFill>
                  <a:srgbClr val="383F38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Deze slide gebruik je wanneer je één groot tekstveld of één grote afbeelding wilt plaatsen.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08F4CFD1-0784-4FD1-B18D-1B3D7574CB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6599" y="5886356"/>
            <a:ext cx="4758801" cy="625475"/>
          </a:xfrm>
          <a:prstGeom prst="roundRect">
            <a:avLst>
              <a:gd name="adj" fmla="val 19534"/>
            </a:avLst>
          </a:prstGeom>
          <a:solidFill>
            <a:srgbClr val="383F38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(optioneel) gebruik dit voor een melding</a:t>
            </a:r>
          </a:p>
        </p:txBody>
      </p:sp>
    </p:spTree>
    <p:extLst>
      <p:ext uri="{BB962C8B-B14F-4D97-AF65-F5344CB8AC3E}">
        <p14:creationId xmlns:p14="http://schemas.microsoft.com/office/powerpoint/2010/main" val="1931728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5D67B989-C915-2844-9D35-A342F366E22B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00BE-68D2-4CBD-8B93-132329871C3A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90F462-1EE5-3842-A0E7-36056908F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2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65CD45-30AE-414A-B5B8-C006C482AF2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9" y="1200002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9738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stream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E95589D8-6BCD-1D4D-8780-66CE85DF09B3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7D4123-5CD7-4E19-B476-C4688DF9C77F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BE2E3E-1BE8-C147-A3F5-10EE98894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2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C2ACBF-1639-7942-880E-4A7949AE55B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9" y="1200002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64157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0D7A9F44-CB09-0341-BA83-A1FFA95003AD}"/>
              </a:ext>
            </a:extLst>
          </p:cNvPr>
          <p:cNvSpPr/>
          <p:nvPr userDrawn="1"/>
        </p:nvSpPr>
        <p:spPr>
          <a:xfrm>
            <a:off x="0" y="2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8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B110-49E6-4AB9-823C-CAB56AFC0AEF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05B9DF-41A8-624E-AE3C-F4842B70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2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D1070C8-30EC-4C4A-82C4-6D2331FBF8A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2" y="1200002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26181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81F9263D-1490-0E46-812F-D9155613F117}"/>
              </a:ext>
            </a:extLst>
          </p:cNvPr>
          <p:cNvSpPr/>
          <p:nvPr userDrawn="1"/>
        </p:nvSpPr>
        <p:spPr>
          <a:xfrm>
            <a:off x="0" y="2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8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57A5-3BCE-4251-93DF-F3860A1394A2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BD766D-2B1F-444A-A4E6-ABDA2D3F3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2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823BDD-115A-4248-B3C3-A41210F11DC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2" y="1200002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1731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6347E27B-F05C-0249-B6D9-1F24786D89DA}"/>
              </a:ext>
            </a:extLst>
          </p:cNvPr>
          <p:cNvSpPr/>
          <p:nvPr userDrawn="1"/>
        </p:nvSpPr>
        <p:spPr>
          <a:xfrm>
            <a:off x="0" y="2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EC28-FFF4-43A6-A245-2AC3760E0453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D066F8-DCDA-6E49-BF2C-B9D2E06C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2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1DBF9A0-ABA9-B24F-818B-F5A1C959C0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2" y="1200002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415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en stream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>
            <a:extLst>
              <a:ext uri="{FF2B5EF4-FFF2-40B4-BE49-F238E27FC236}">
                <a16:creationId xmlns:a16="http://schemas.microsoft.com/office/drawing/2014/main" id="{27B76075-01D5-B844-9BED-6E2BF7252C14}"/>
              </a:ext>
            </a:extLst>
          </p:cNvPr>
          <p:cNvSpPr/>
          <p:nvPr userDrawn="1"/>
        </p:nvSpPr>
        <p:spPr>
          <a:xfrm>
            <a:off x="0" y="2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2B9-C8F7-4C9C-B78D-2F10C212AFBA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62824C-364E-4543-854F-60A2A42D2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2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4117ACD-F932-D64E-A8AF-00425F56716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2" y="1200002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3243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000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97E-409E-4D24-8540-83E50E3BBF9E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3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2C7DB8E-544B-3B4B-BE95-48DE459A6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831999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4BE5B4-483D-E342-AB6B-F0A632DA79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584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C736109-68E7-6C46-97E0-BA7964FCC7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8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04076AE-5FDC-3045-8738-962478BA6FD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59997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5CA9006-32A9-004C-99B4-664D21D4E2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84000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3BBEA-7CD2-2C49-B72F-1A58763E5E9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208000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217F44-E2DC-0B4D-B38A-14B21830D7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31999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CA97645-3225-2949-8521-69BB6F0D1B97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207999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F69A00D-DCC5-E64E-BA66-28013FEB849A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883651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CBDF27-C56C-0745-A544-8C7F70D3BB4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80312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65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jf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A57-08FD-48C9-A3D6-E6DE9DB07618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3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2C7DB8E-544B-3B4B-BE95-48DE459A6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311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4BE5B4-483D-E342-AB6B-F0A632DA79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047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C736109-68E7-6C46-97E0-BA7964FCC7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135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04076AE-5FDC-3045-8738-962478BA6FD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59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5CA9006-32A9-004C-99B4-664D21D4E2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047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3BBEA-7CD2-2C49-B72F-1A58763E5E9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135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CA97645-3225-2949-8521-69BB6F0D1B97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135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F69A00D-DCC5-E64E-BA66-28013FEB849A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11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CBDF27-C56C-0745-A544-8C7F70D3BB4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80312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0CEC9B9-C04F-7B4F-9461-1E78C228720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312000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5C94C28-BBAD-9648-9120-BD8AFAA36183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223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A1FB6DA-A3C1-AA47-AE81-D0E4E2BF863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223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D4086632-B38F-E14B-BD03-54E97596B8BB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7223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8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4DA-7950-4863-B1C8-3591898D0900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223F424-C05E-CD46-A494-7CD80A887EC4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83028F-13C0-3845-A09E-F4AD50A7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002" y="1104000"/>
            <a:ext cx="7871999" cy="2160000"/>
          </a:xfrm>
        </p:spPr>
        <p:txBody>
          <a:bodyPr anchor="b" anchorCtr="0"/>
          <a:lstStyle>
            <a:lvl1pPr algn="l"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FAD50F-12A2-FC47-8275-18D42F36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002" y="3456000"/>
            <a:ext cx="7871999" cy="864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182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kolommen met sub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9997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1E78-6E87-407A-B368-D1845A7629E6}" type="datetime1">
              <a:rPr lang="nl-NL" smtClean="0"/>
              <a:t>9-10-2023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D0928-A9C1-0D4B-9DA8-FD02FD8C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AF31F0-F776-374E-A0F1-0E6949C7D2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0000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EB8BB6-CC51-154F-8D4F-2EFE5D56AB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67997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261A85-ED44-FF45-97E6-1E342F61B3B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63999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87FC86B-7438-BF40-841F-91978E0C6EE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63999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D5BF12-A965-6749-81E8-ED8BB65FBA0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67997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437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-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9161" y="1144988"/>
            <a:ext cx="5634317" cy="5072932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2400" b="0">
                <a:solidFill>
                  <a:srgbClr val="383F38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Deze slide gebruik je voor twee kolommen met tekst/afbeeldingen/grafieken.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3037C09-FE49-4869-BFCE-BE7468059A2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08542" y="1144988"/>
            <a:ext cx="5634317" cy="5072932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2400" b="0">
                <a:solidFill>
                  <a:srgbClr val="383F38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Deze slide gebruik je voor twee kolommen met tekst/afbeeldingen/grafieken.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C3C5A7C-C2F1-46D1-A8E9-7EFC86391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716"/>
            <a:ext cx="10515600" cy="387910"/>
          </a:xfrm>
        </p:spPr>
        <p:txBody>
          <a:bodyPr anchor="t">
            <a:noAutofit/>
          </a:bodyPr>
          <a:lstStyle>
            <a:lvl1pPr algn="ctr">
              <a:defRPr sz="2000" b="1" cap="all" baseline="0">
                <a:solidFill>
                  <a:srgbClr val="383F38">
                    <a:alpha val="70000"/>
                  </a:srgbClr>
                </a:solidFill>
                <a:latin typeface="+mj-lt"/>
              </a:defRPr>
            </a:lvl1pPr>
          </a:lstStyle>
          <a:p>
            <a:r>
              <a:rPr lang="nl-NL" dirty="0"/>
              <a:t>HOOFDSTUK-TITEL</a:t>
            </a: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1E26332B-4266-4024-A37C-7593F8A6F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6599" y="5886356"/>
            <a:ext cx="4758801" cy="625475"/>
          </a:xfrm>
          <a:prstGeom prst="roundRect">
            <a:avLst>
              <a:gd name="adj" fmla="val 19534"/>
            </a:avLst>
          </a:prstGeom>
          <a:solidFill>
            <a:srgbClr val="383F38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(optioneel) gebruik dit voor een melding</a:t>
            </a:r>
          </a:p>
        </p:txBody>
      </p:sp>
    </p:spTree>
    <p:extLst>
      <p:ext uri="{BB962C8B-B14F-4D97-AF65-F5344CB8AC3E}">
        <p14:creationId xmlns:p14="http://schemas.microsoft.com/office/powerpoint/2010/main" val="567986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ie kolommen met sub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9997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1E78-6E87-407A-B368-D1845A7629E6}" type="datetime1">
              <a:rPr lang="nl-NL" smtClean="0"/>
              <a:t>9-10-2023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D0928-A9C1-0D4B-9DA8-FD02FD8C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3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AF31F0-F776-374E-A0F1-0E6949C7D2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0000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EB8BB6-CC51-154F-8D4F-2EFE5D56AB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67997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261A85-ED44-FF45-97E6-1E342F61B3B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63999" y="2448000"/>
            <a:ext cx="3264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87FC86B-7438-BF40-841F-91978E0C6EE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63999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D5BF12-A965-6749-81E8-ED8BB65FBA0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67997" y="2016884"/>
            <a:ext cx="3264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96639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kolommen met sub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9997" y="2016884"/>
            <a:ext cx="4992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9D82-72D6-49E6-BFEB-D18EEB101FA3}" type="datetime1">
              <a:rPr lang="nl-NL" smtClean="0"/>
              <a:t>9-10-2023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D0928-A9C1-0D4B-9DA8-FD02FD8C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AF31F0-F776-374E-A0F1-0E6949C7D2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0000" y="2448000"/>
            <a:ext cx="4992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EB8BB6-CC51-154F-8D4F-2EFE5D56AB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0003" y="2448000"/>
            <a:ext cx="4992000" cy="369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05DF7F-7F14-1041-82B7-A5DA5542251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0003" y="2016885"/>
            <a:ext cx="4992000" cy="336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18154858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strea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>
            <a:extLst>
              <a:ext uri="{FF2B5EF4-FFF2-40B4-BE49-F238E27FC236}">
                <a16:creationId xmlns:a16="http://schemas.microsoft.com/office/drawing/2014/main" id="{D446247C-03D5-2943-B3AC-FE98C9F6FCEC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A103-1086-4A1D-A9BE-4D2588597EE1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6032EC9-BF10-7447-9318-756EA76C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79A2BB6-CC69-D44C-BB7F-650BD247AB3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49179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stream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C5F3A998-FD80-824E-AE19-A2FCBCF2D5E5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8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E1D13C-3BAA-4E2D-BFD5-3B274DFF3111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5D1E476-AF9B-E940-85AE-0357F2A4E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C685D2A-4EEB-4C46-8FD2-D43927E2CFD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68309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stream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5D67B989-C915-2844-9D35-A342F366E22B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00BE-68D2-4CBD-8B93-132329871C3A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90F462-1EE5-3842-A0E7-36056908F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65CD45-30AE-414A-B5B8-C006C482AF2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48783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stream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>
            <a:extLst>
              <a:ext uri="{FF2B5EF4-FFF2-40B4-BE49-F238E27FC236}">
                <a16:creationId xmlns:a16="http://schemas.microsoft.com/office/drawing/2014/main" id="{E95589D8-6BCD-1D4D-8780-66CE85DF09B3}"/>
              </a:ext>
            </a:extLst>
          </p:cNvPr>
          <p:cNvSpPr/>
          <p:nvPr userDrawn="1"/>
        </p:nvSpPr>
        <p:spPr>
          <a:xfrm>
            <a:off x="6095999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180001 w 4572000"/>
              <a:gd name="connsiteY1" fmla="*/ 0 h 5143500"/>
              <a:gd name="connsiteX2" fmla="*/ 900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1 w 4572000"/>
              <a:gd name="connsiteY5" fmla="*/ 5143500 h 5143500"/>
              <a:gd name="connsiteX6" fmla="*/ 1 w 4572000"/>
              <a:gd name="connsiteY6" fmla="*/ 900000 h 5143500"/>
              <a:gd name="connsiteX7" fmla="*/ 0 w 4572000"/>
              <a:gd name="connsiteY7" fmla="*/ 90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180001" y="0"/>
                </a:lnTo>
                <a:lnTo>
                  <a:pt x="9000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1" y="5143500"/>
                </a:lnTo>
                <a:lnTo>
                  <a:pt x="1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7D4123-5CD7-4E19-B476-C4688DF9C77F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BE2E3E-1BE8-C147-A3F5-10EE98894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5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C2ACBF-1639-7942-880E-4A7949AE55B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9998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15288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rechts en strea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0D7A9F44-CB09-0341-BA83-A1FFA95003AD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8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B110-49E6-4AB9-823C-CAB56AFC0AEF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05B9DF-41A8-624E-AE3C-F4842B70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D1070C8-30EC-4C4A-82C4-6D2331FBF8A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92587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rechts en stream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81F9263D-1490-0E46-812F-D9155613F117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8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57A5-3BCE-4251-93DF-F3860A1394A2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3BD766D-2B1F-444A-A4E6-ABDA2D3F3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823BDD-115A-4248-B3C3-A41210F11DC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74142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rechts en stream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6347E27B-F05C-0249-B6D9-1F24786D89DA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EC28-FFF4-43A6-A245-2AC3760E0453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D066F8-DCDA-6E49-BF2C-B9D2E06C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1DBF9A0-ABA9-B24F-818B-F5A1C959C0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34184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rechts en stream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>
            <a:extLst>
              <a:ext uri="{FF2B5EF4-FFF2-40B4-BE49-F238E27FC236}">
                <a16:creationId xmlns:a16="http://schemas.microsoft.com/office/drawing/2014/main" id="{27B76075-01D5-B844-9BED-6E2BF7252C14}"/>
              </a:ext>
            </a:extLst>
          </p:cNvPr>
          <p:cNvSpPr/>
          <p:nvPr userDrawn="1"/>
        </p:nvSpPr>
        <p:spPr>
          <a:xfrm>
            <a:off x="0" y="1"/>
            <a:ext cx="6096000" cy="6861447"/>
          </a:xfrm>
          <a:custGeom>
            <a:avLst/>
            <a:gdLst>
              <a:gd name="connsiteX0" fmla="*/ 0 w 4572000"/>
              <a:gd name="connsiteY0" fmla="*/ 0 h 5146085"/>
              <a:gd name="connsiteX1" fmla="*/ 3672000 w 4572000"/>
              <a:gd name="connsiteY1" fmla="*/ 0 h 5146085"/>
              <a:gd name="connsiteX2" fmla="*/ 4391999 w 4572000"/>
              <a:gd name="connsiteY2" fmla="*/ 0 h 5146085"/>
              <a:gd name="connsiteX3" fmla="*/ 4572000 w 4572000"/>
              <a:gd name="connsiteY3" fmla="*/ 0 h 5146085"/>
              <a:gd name="connsiteX4" fmla="*/ 4572000 w 4572000"/>
              <a:gd name="connsiteY4" fmla="*/ 540000 h 5146085"/>
              <a:gd name="connsiteX5" fmla="*/ 4572000 w 4572000"/>
              <a:gd name="connsiteY5" fmla="*/ 900000 h 5146085"/>
              <a:gd name="connsiteX6" fmla="*/ 4572000 w 4572000"/>
              <a:gd name="connsiteY6" fmla="*/ 5146085 h 5146085"/>
              <a:gd name="connsiteX7" fmla="*/ 0 w 4572000"/>
              <a:gd name="connsiteY7" fmla="*/ 5146085 h 51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6085">
                <a:moveTo>
                  <a:pt x="0" y="0"/>
                </a:moveTo>
                <a:lnTo>
                  <a:pt x="3672000" y="0"/>
                </a:lnTo>
                <a:lnTo>
                  <a:pt x="4391999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6085"/>
                </a:lnTo>
                <a:lnTo>
                  <a:pt x="0" y="514608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996" y="768000"/>
            <a:ext cx="4128000" cy="1152000"/>
          </a:xfrm>
        </p:spPr>
        <p:txBody>
          <a:bodyPr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2B9-C8F7-4C9C-B78D-2F10C212AFBA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62824C-364E-4543-854F-60A2A42D2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88" y="2208001"/>
            <a:ext cx="4128000" cy="3935999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4117ACD-F932-D64E-A8AF-00425F56716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60001" y="1200001"/>
            <a:ext cx="4751999" cy="39359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2954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-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67B38-689A-45E6-A2FD-A4496AAA6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716"/>
            <a:ext cx="10515600" cy="387910"/>
          </a:xfrm>
        </p:spPr>
        <p:txBody>
          <a:bodyPr anchor="t">
            <a:noAutofit/>
          </a:bodyPr>
          <a:lstStyle>
            <a:lvl1pPr algn="ctr">
              <a:defRPr sz="2000" b="1" cap="all" baseline="0">
                <a:solidFill>
                  <a:srgbClr val="445149">
                    <a:alpha val="70000"/>
                  </a:srgbClr>
                </a:solidFill>
                <a:latin typeface="+mj-lt"/>
              </a:defRPr>
            </a:lvl1pPr>
          </a:lstStyle>
          <a:p>
            <a:r>
              <a:rPr lang="nl-NL" dirty="0"/>
              <a:t>HOOFDSTUK-TITEL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65952" y="865094"/>
            <a:ext cx="5387848" cy="53340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None/>
              <a:defRPr sz="2400" b="0">
                <a:solidFill>
                  <a:srgbClr val="445149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In deze slide zet je tekst of een tabel/grafiek aan de rechterkant, en staat standaard een afbeelding in de GGD-vorm links.</a:t>
            </a:r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EFF3E726-E09C-4E62-8750-F99C4434DC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30279" y="-277003"/>
            <a:ext cx="7428264" cy="7012938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  <a:gd name="connsiteX0" fmla="*/ 112151 w 3878169"/>
              <a:gd name="connsiteY0" fmla="*/ 1640604 h 3857063"/>
              <a:gd name="connsiteX1" fmla="*/ 1591107 w 3878169"/>
              <a:gd name="connsiteY1" fmla="*/ 157673 h 3857063"/>
              <a:gd name="connsiteX2" fmla="*/ 2278869 w 3878169"/>
              <a:gd name="connsiteY2" fmla="*/ 141771 h 3857063"/>
              <a:gd name="connsiteX3" fmla="*/ 3738347 w 3878169"/>
              <a:gd name="connsiteY3" fmla="*/ 1602717 h 3857063"/>
              <a:gd name="connsiteX4" fmla="*/ 3745897 w 3878169"/>
              <a:gd name="connsiteY4" fmla="*/ 2292596 h 3857063"/>
              <a:gd name="connsiteX5" fmla="*/ 2325260 w 3878169"/>
              <a:gd name="connsiteY5" fmla="*/ 3702916 h 3857063"/>
              <a:gd name="connsiteX6" fmla="*/ 1626887 w 3878169"/>
              <a:gd name="connsiteY6" fmla="*/ 3771550 h 3857063"/>
              <a:gd name="connsiteX7" fmla="*/ 100225 w 3878169"/>
              <a:gd name="connsiteY7" fmla="*/ 2256815 h 3857063"/>
              <a:gd name="connsiteX8" fmla="*/ 112151 w 3878169"/>
              <a:gd name="connsiteY8" fmla="*/ 1640604 h 3857063"/>
              <a:gd name="connsiteX0" fmla="*/ 152142 w 3918160"/>
              <a:gd name="connsiteY0" fmla="*/ 1640604 h 3850048"/>
              <a:gd name="connsiteX1" fmla="*/ 1631098 w 3918160"/>
              <a:gd name="connsiteY1" fmla="*/ 157673 h 3850048"/>
              <a:gd name="connsiteX2" fmla="*/ 2318860 w 3918160"/>
              <a:gd name="connsiteY2" fmla="*/ 141771 h 3850048"/>
              <a:gd name="connsiteX3" fmla="*/ 3778338 w 3918160"/>
              <a:gd name="connsiteY3" fmla="*/ 1602717 h 3850048"/>
              <a:gd name="connsiteX4" fmla="*/ 3785888 w 3918160"/>
              <a:gd name="connsiteY4" fmla="*/ 2292596 h 3850048"/>
              <a:gd name="connsiteX5" fmla="*/ 2365251 w 3918160"/>
              <a:gd name="connsiteY5" fmla="*/ 3702916 h 3850048"/>
              <a:gd name="connsiteX6" fmla="*/ 1605343 w 3918160"/>
              <a:gd name="connsiteY6" fmla="*/ 3702915 h 3850048"/>
              <a:gd name="connsiteX7" fmla="*/ 140216 w 3918160"/>
              <a:gd name="connsiteY7" fmla="*/ 2256815 h 3850048"/>
              <a:gd name="connsiteX8" fmla="*/ 152142 w 3918160"/>
              <a:gd name="connsiteY8" fmla="*/ 1640604 h 3850048"/>
              <a:gd name="connsiteX0" fmla="*/ 152142 w 3918160"/>
              <a:gd name="connsiteY0" fmla="*/ 1640604 h 3817915"/>
              <a:gd name="connsiteX1" fmla="*/ 1631098 w 3918160"/>
              <a:gd name="connsiteY1" fmla="*/ 157673 h 3817915"/>
              <a:gd name="connsiteX2" fmla="*/ 2318860 w 3918160"/>
              <a:gd name="connsiteY2" fmla="*/ 141771 h 3817915"/>
              <a:gd name="connsiteX3" fmla="*/ 3778338 w 3918160"/>
              <a:gd name="connsiteY3" fmla="*/ 1602717 h 3817915"/>
              <a:gd name="connsiteX4" fmla="*/ 3785888 w 3918160"/>
              <a:gd name="connsiteY4" fmla="*/ 2292596 h 3817915"/>
              <a:gd name="connsiteX5" fmla="*/ 2365251 w 3918160"/>
              <a:gd name="connsiteY5" fmla="*/ 3702916 h 3817915"/>
              <a:gd name="connsiteX6" fmla="*/ 1605343 w 3918160"/>
              <a:gd name="connsiteY6" fmla="*/ 3702915 h 3817915"/>
              <a:gd name="connsiteX7" fmla="*/ 140216 w 3918160"/>
              <a:gd name="connsiteY7" fmla="*/ 2256815 h 3817915"/>
              <a:gd name="connsiteX8" fmla="*/ 152142 w 3918160"/>
              <a:gd name="connsiteY8" fmla="*/ 1640604 h 3817915"/>
              <a:gd name="connsiteX0" fmla="*/ 152142 w 3918160"/>
              <a:gd name="connsiteY0" fmla="*/ 1640604 h 3807738"/>
              <a:gd name="connsiteX1" fmla="*/ 1631098 w 3918160"/>
              <a:gd name="connsiteY1" fmla="*/ 157673 h 3807738"/>
              <a:gd name="connsiteX2" fmla="*/ 2318860 w 3918160"/>
              <a:gd name="connsiteY2" fmla="*/ 141771 h 3807738"/>
              <a:gd name="connsiteX3" fmla="*/ 3778338 w 3918160"/>
              <a:gd name="connsiteY3" fmla="*/ 1602717 h 3807738"/>
              <a:gd name="connsiteX4" fmla="*/ 3785888 w 3918160"/>
              <a:gd name="connsiteY4" fmla="*/ 2292596 h 3807738"/>
              <a:gd name="connsiteX5" fmla="*/ 2365251 w 3918160"/>
              <a:gd name="connsiteY5" fmla="*/ 3702916 h 3807738"/>
              <a:gd name="connsiteX6" fmla="*/ 1605343 w 3918160"/>
              <a:gd name="connsiteY6" fmla="*/ 3702915 h 3807738"/>
              <a:gd name="connsiteX7" fmla="*/ 140216 w 3918160"/>
              <a:gd name="connsiteY7" fmla="*/ 2256815 h 3807738"/>
              <a:gd name="connsiteX8" fmla="*/ 152142 w 3918160"/>
              <a:gd name="connsiteY8" fmla="*/ 1640604 h 3807738"/>
              <a:gd name="connsiteX0" fmla="*/ 152142 w 3918160"/>
              <a:gd name="connsiteY0" fmla="*/ 1640604 h 3767767"/>
              <a:gd name="connsiteX1" fmla="*/ 1631098 w 3918160"/>
              <a:gd name="connsiteY1" fmla="*/ 157673 h 3767767"/>
              <a:gd name="connsiteX2" fmla="*/ 2318860 w 3918160"/>
              <a:gd name="connsiteY2" fmla="*/ 141771 h 3767767"/>
              <a:gd name="connsiteX3" fmla="*/ 3778338 w 3918160"/>
              <a:gd name="connsiteY3" fmla="*/ 1602717 h 3767767"/>
              <a:gd name="connsiteX4" fmla="*/ 3785888 w 3918160"/>
              <a:gd name="connsiteY4" fmla="*/ 2292596 h 3767767"/>
              <a:gd name="connsiteX5" fmla="*/ 2365251 w 3918160"/>
              <a:gd name="connsiteY5" fmla="*/ 3702916 h 3767767"/>
              <a:gd name="connsiteX6" fmla="*/ 1605343 w 3918160"/>
              <a:gd name="connsiteY6" fmla="*/ 3702915 h 3767767"/>
              <a:gd name="connsiteX7" fmla="*/ 140216 w 3918160"/>
              <a:gd name="connsiteY7" fmla="*/ 2256815 h 3767767"/>
              <a:gd name="connsiteX8" fmla="*/ 152142 w 3918160"/>
              <a:gd name="connsiteY8" fmla="*/ 1640604 h 3767767"/>
              <a:gd name="connsiteX0" fmla="*/ 152142 w 3918160"/>
              <a:gd name="connsiteY0" fmla="*/ 1640604 h 3702916"/>
              <a:gd name="connsiteX1" fmla="*/ 1631098 w 3918160"/>
              <a:gd name="connsiteY1" fmla="*/ 157673 h 3702916"/>
              <a:gd name="connsiteX2" fmla="*/ 2318860 w 3918160"/>
              <a:gd name="connsiteY2" fmla="*/ 141771 h 3702916"/>
              <a:gd name="connsiteX3" fmla="*/ 3778338 w 3918160"/>
              <a:gd name="connsiteY3" fmla="*/ 1602717 h 3702916"/>
              <a:gd name="connsiteX4" fmla="*/ 3785888 w 3918160"/>
              <a:gd name="connsiteY4" fmla="*/ 2292596 h 3702916"/>
              <a:gd name="connsiteX5" fmla="*/ 2365251 w 3918160"/>
              <a:gd name="connsiteY5" fmla="*/ 3702916 h 3702916"/>
              <a:gd name="connsiteX6" fmla="*/ 1605343 w 3918160"/>
              <a:gd name="connsiteY6" fmla="*/ 3702915 h 3702916"/>
              <a:gd name="connsiteX7" fmla="*/ 140216 w 3918160"/>
              <a:gd name="connsiteY7" fmla="*/ 2256815 h 3702916"/>
              <a:gd name="connsiteX8" fmla="*/ 152142 w 3918160"/>
              <a:gd name="connsiteY8" fmla="*/ 1640604 h 3702916"/>
              <a:gd name="connsiteX0" fmla="*/ 152142 w 3922213"/>
              <a:gd name="connsiteY0" fmla="*/ 1640604 h 3702916"/>
              <a:gd name="connsiteX1" fmla="*/ 1631098 w 3922213"/>
              <a:gd name="connsiteY1" fmla="*/ 157673 h 3702916"/>
              <a:gd name="connsiteX2" fmla="*/ 2318860 w 3922213"/>
              <a:gd name="connsiteY2" fmla="*/ 141771 h 3702916"/>
              <a:gd name="connsiteX3" fmla="*/ 3778338 w 3922213"/>
              <a:gd name="connsiteY3" fmla="*/ 1602717 h 3702916"/>
              <a:gd name="connsiteX4" fmla="*/ 3785888 w 3922213"/>
              <a:gd name="connsiteY4" fmla="*/ 2292596 h 3702916"/>
              <a:gd name="connsiteX5" fmla="*/ 2365251 w 3922213"/>
              <a:gd name="connsiteY5" fmla="*/ 3702916 h 3702916"/>
              <a:gd name="connsiteX6" fmla="*/ 1605343 w 3922213"/>
              <a:gd name="connsiteY6" fmla="*/ 3702915 h 3702916"/>
              <a:gd name="connsiteX7" fmla="*/ 140216 w 3922213"/>
              <a:gd name="connsiteY7" fmla="*/ 2256815 h 3702916"/>
              <a:gd name="connsiteX8" fmla="*/ 152142 w 3922213"/>
              <a:gd name="connsiteY8" fmla="*/ 1640604 h 370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2213" h="3702916">
                <a:moveTo>
                  <a:pt x="152142" y="1640604"/>
                </a:moveTo>
                <a:cubicBezTo>
                  <a:pt x="289304" y="1489529"/>
                  <a:pt x="1405151" y="367722"/>
                  <a:pt x="1631098" y="157673"/>
                </a:cubicBezTo>
                <a:cubicBezTo>
                  <a:pt x="1857045" y="-52376"/>
                  <a:pt x="2124273" y="-47362"/>
                  <a:pt x="2318860" y="141771"/>
                </a:cubicBezTo>
                <a:cubicBezTo>
                  <a:pt x="2513447" y="330904"/>
                  <a:pt x="3663396" y="1482408"/>
                  <a:pt x="3778338" y="1602717"/>
                </a:cubicBezTo>
                <a:cubicBezTo>
                  <a:pt x="3893280" y="1723026"/>
                  <a:pt x="4030868" y="2037232"/>
                  <a:pt x="3785888" y="2292596"/>
                </a:cubicBezTo>
                <a:cubicBezTo>
                  <a:pt x="3540908" y="2547960"/>
                  <a:pt x="2541702" y="3557799"/>
                  <a:pt x="2365251" y="3702916"/>
                </a:cubicBezTo>
                <a:lnTo>
                  <a:pt x="1605343" y="3702915"/>
                </a:lnTo>
                <a:cubicBezTo>
                  <a:pt x="1460233" y="3549851"/>
                  <a:pt x="382416" y="2600533"/>
                  <a:pt x="140216" y="2256815"/>
                </a:cubicBezTo>
                <a:cubicBezTo>
                  <a:pt x="-101984" y="1913097"/>
                  <a:pt x="14980" y="1791679"/>
                  <a:pt x="152142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62F4E5E2-BD81-4CA6-8A61-FD4730FF26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5952" y="5886356"/>
            <a:ext cx="4758801" cy="625475"/>
          </a:xfrm>
          <a:prstGeom prst="roundRect">
            <a:avLst>
              <a:gd name="adj" fmla="val 19534"/>
            </a:avLst>
          </a:prstGeom>
          <a:solidFill>
            <a:srgbClr val="383F38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(optioneel) gebruik dit voor een melding</a:t>
            </a:r>
          </a:p>
        </p:txBody>
      </p:sp>
      <p:sp>
        <p:nvSpPr>
          <p:cNvPr id="7" name="Tijdelijke aanduiding voor afbeelding 24">
            <a:extLst>
              <a:ext uri="{FF2B5EF4-FFF2-40B4-BE49-F238E27FC236}">
                <a16:creationId xmlns:a16="http://schemas.microsoft.com/office/drawing/2014/main" id="{543A260C-41CD-4855-97FE-F9F84B2A71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830279" y="-277003"/>
            <a:ext cx="7428264" cy="7012938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  <a:gd name="connsiteX0" fmla="*/ 112151 w 3878169"/>
              <a:gd name="connsiteY0" fmla="*/ 1640604 h 3857063"/>
              <a:gd name="connsiteX1" fmla="*/ 1591107 w 3878169"/>
              <a:gd name="connsiteY1" fmla="*/ 157673 h 3857063"/>
              <a:gd name="connsiteX2" fmla="*/ 2278869 w 3878169"/>
              <a:gd name="connsiteY2" fmla="*/ 141771 h 3857063"/>
              <a:gd name="connsiteX3" fmla="*/ 3738347 w 3878169"/>
              <a:gd name="connsiteY3" fmla="*/ 1602717 h 3857063"/>
              <a:gd name="connsiteX4" fmla="*/ 3745897 w 3878169"/>
              <a:gd name="connsiteY4" fmla="*/ 2292596 h 3857063"/>
              <a:gd name="connsiteX5" fmla="*/ 2325260 w 3878169"/>
              <a:gd name="connsiteY5" fmla="*/ 3702916 h 3857063"/>
              <a:gd name="connsiteX6" fmla="*/ 1626887 w 3878169"/>
              <a:gd name="connsiteY6" fmla="*/ 3771550 h 3857063"/>
              <a:gd name="connsiteX7" fmla="*/ 100225 w 3878169"/>
              <a:gd name="connsiteY7" fmla="*/ 2256815 h 3857063"/>
              <a:gd name="connsiteX8" fmla="*/ 112151 w 3878169"/>
              <a:gd name="connsiteY8" fmla="*/ 1640604 h 3857063"/>
              <a:gd name="connsiteX0" fmla="*/ 152142 w 3918160"/>
              <a:gd name="connsiteY0" fmla="*/ 1640604 h 3850048"/>
              <a:gd name="connsiteX1" fmla="*/ 1631098 w 3918160"/>
              <a:gd name="connsiteY1" fmla="*/ 157673 h 3850048"/>
              <a:gd name="connsiteX2" fmla="*/ 2318860 w 3918160"/>
              <a:gd name="connsiteY2" fmla="*/ 141771 h 3850048"/>
              <a:gd name="connsiteX3" fmla="*/ 3778338 w 3918160"/>
              <a:gd name="connsiteY3" fmla="*/ 1602717 h 3850048"/>
              <a:gd name="connsiteX4" fmla="*/ 3785888 w 3918160"/>
              <a:gd name="connsiteY4" fmla="*/ 2292596 h 3850048"/>
              <a:gd name="connsiteX5" fmla="*/ 2365251 w 3918160"/>
              <a:gd name="connsiteY5" fmla="*/ 3702916 h 3850048"/>
              <a:gd name="connsiteX6" fmla="*/ 1605343 w 3918160"/>
              <a:gd name="connsiteY6" fmla="*/ 3702915 h 3850048"/>
              <a:gd name="connsiteX7" fmla="*/ 140216 w 3918160"/>
              <a:gd name="connsiteY7" fmla="*/ 2256815 h 3850048"/>
              <a:gd name="connsiteX8" fmla="*/ 152142 w 3918160"/>
              <a:gd name="connsiteY8" fmla="*/ 1640604 h 3850048"/>
              <a:gd name="connsiteX0" fmla="*/ 152142 w 3918160"/>
              <a:gd name="connsiteY0" fmla="*/ 1640604 h 3817915"/>
              <a:gd name="connsiteX1" fmla="*/ 1631098 w 3918160"/>
              <a:gd name="connsiteY1" fmla="*/ 157673 h 3817915"/>
              <a:gd name="connsiteX2" fmla="*/ 2318860 w 3918160"/>
              <a:gd name="connsiteY2" fmla="*/ 141771 h 3817915"/>
              <a:gd name="connsiteX3" fmla="*/ 3778338 w 3918160"/>
              <a:gd name="connsiteY3" fmla="*/ 1602717 h 3817915"/>
              <a:gd name="connsiteX4" fmla="*/ 3785888 w 3918160"/>
              <a:gd name="connsiteY4" fmla="*/ 2292596 h 3817915"/>
              <a:gd name="connsiteX5" fmla="*/ 2365251 w 3918160"/>
              <a:gd name="connsiteY5" fmla="*/ 3702916 h 3817915"/>
              <a:gd name="connsiteX6" fmla="*/ 1605343 w 3918160"/>
              <a:gd name="connsiteY6" fmla="*/ 3702915 h 3817915"/>
              <a:gd name="connsiteX7" fmla="*/ 140216 w 3918160"/>
              <a:gd name="connsiteY7" fmla="*/ 2256815 h 3817915"/>
              <a:gd name="connsiteX8" fmla="*/ 152142 w 3918160"/>
              <a:gd name="connsiteY8" fmla="*/ 1640604 h 3817915"/>
              <a:gd name="connsiteX0" fmla="*/ 152142 w 3918160"/>
              <a:gd name="connsiteY0" fmla="*/ 1640604 h 3807738"/>
              <a:gd name="connsiteX1" fmla="*/ 1631098 w 3918160"/>
              <a:gd name="connsiteY1" fmla="*/ 157673 h 3807738"/>
              <a:gd name="connsiteX2" fmla="*/ 2318860 w 3918160"/>
              <a:gd name="connsiteY2" fmla="*/ 141771 h 3807738"/>
              <a:gd name="connsiteX3" fmla="*/ 3778338 w 3918160"/>
              <a:gd name="connsiteY3" fmla="*/ 1602717 h 3807738"/>
              <a:gd name="connsiteX4" fmla="*/ 3785888 w 3918160"/>
              <a:gd name="connsiteY4" fmla="*/ 2292596 h 3807738"/>
              <a:gd name="connsiteX5" fmla="*/ 2365251 w 3918160"/>
              <a:gd name="connsiteY5" fmla="*/ 3702916 h 3807738"/>
              <a:gd name="connsiteX6" fmla="*/ 1605343 w 3918160"/>
              <a:gd name="connsiteY6" fmla="*/ 3702915 h 3807738"/>
              <a:gd name="connsiteX7" fmla="*/ 140216 w 3918160"/>
              <a:gd name="connsiteY7" fmla="*/ 2256815 h 3807738"/>
              <a:gd name="connsiteX8" fmla="*/ 152142 w 3918160"/>
              <a:gd name="connsiteY8" fmla="*/ 1640604 h 3807738"/>
              <a:gd name="connsiteX0" fmla="*/ 152142 w 3918160"/>
              <a:gd name="connsiteY0" fmla="*/ 1640604 h 3767767"/>
              <a:gd name="connsiteX1" fmla="*/ 1631098 w 3918160"/>
              <a:gd name="connsiteY1" fmla="*/ 157673 h 3767767"/>
              <a:gd name="connsiteX2" fmla="*/ 2318860 w 3918160"/>
              <a:gd name="connsiteY2" fmla="*/ 141771 h 3767767"/>
              <a:gd name="connsiteX3" fmla="*/ 3778338 w 3918160"/>
              <a:gd name="connsiteY3" fmla="*/ 1602717 h 3767767"/>
              <a:gd name="connsiteX4" fmla="*/ 3785888 w 3918160"/>
              <a:gd name="connsiteY4" fmla="*/ 2292596 h 3767767"/>
              <a:gd name="connsiteX5" fmla="*/ 2365251 w 3918160"/>
              <a:gd name="connsiteY5" fmla="*/ 3702916 h 3767767"/>
              <a:gd name="connsiteX6" fmla="*/ 1605343 w 3918160"/>
              <a:gd name="connsiteY6" fmla="*/ 3702915 h 3767767"/>
              <a:gd name="connsiteX7" fmla="*/ 140216 w 3918160"/>
              <a:gd name="connsiteY7" fmla="*/ 2256815 h 3767767"/>
              <a:gd name="connsiteX8" fmla="*/ 152142 w 3918160"/>
              <a:gd name="connsiteY8" fmla="*/ 1640604 h 3767767"/>
              <a:gd name="connsiteX0" fmla="*/ 152142 w 3918160"/>
              <a:gd name="connsiteY0" fmla="*/ 1640604 h 3702916"/>
              <a:gd name="connsiteX1" fmla="*/ 1631098 w 3918160"/>
              <a:gd name="connsiteY1" fmla="*/ 157673 h 3702916"/>
              <a:gd name="connsiteX2" fmla="*/ 2318860 w 3918160"/>
              <a:gd name="connsiteY2" fmla="*/ 141771 h 3702916"/>
              <a:gd name="connsiteX3" fmla="*/ 3778338 w 3918160"/>
              <a:gd name="connsiteY3" fmla="*/ 1602717 h 3702916"/>
              <a:gd name="connsiteX4" fmla="*/ 3785888 w 3918160"/>
              <a:gd name="connsiteY4" fmla="*/ 2292596 h 3702916"/>
              <a:gd name="connsiteX5" fmla="*/ 2365251 w 3918160"/>
              <a:gd name="connsiteY5" fmla="*/ 3702916 h 3702916"/>
              <a:gd name="connsiteX6" fmla="*/ 1605343 w 3918160"/>
              <a:gd name="connsiteY6" fmla="*/ 3702915 h 3702916"/>
              <a:gd name="connsiteX7" fmla="*/ 140216 w 3918160"/>
              <a:gd name="connsiteY7" fmla="*/ 2256815 h 3702916"/>
              <a:gd name="connsiteX8" fmla="*/ 152142 w 3918160"/>
              <a:gd name="connsiteY8" fmla="*/ 1640604 h 3702916"/>
              <a:gd name="connsiteX0" fmla="*/ 152142 w 3922213"/>
              <a:gd name="connsiteY0" fmla="*/ 1640604 h 3702916"/>
              <a:gd name="connsiteX1" fmla="*/ 1631098 w 3922213"/>
              <a:gd name="connsiteY1" fmla="*/ 157673 h 3702916"/>
              <a:gd name="connsiteX2" fmla="*/ 2318860 w 3922213"/>
              <a:gd name="connsiteY2" fmla="*/ 141771 h 3702916"/>
              <a:gd name="connsiteX3" fmla="*/ 3778338 w 3922213"/>
              <a:gd name="connsiteY3" fmla="*/ 1602717 h 3702916"/>
              <a:gd name="connsiteX4" fmla="*/ 3785888 w 3922213"/>
              <a:gd name="connsiteY4" fmla="*/ 2292596 h 3702916"/>
              <a:gd name="connsiteX5" fmla="*/ 2365251 w 3922213"/>
              <a:gd name="connsiteY5" fmla="*/ 3702916 h 3702916"/>
              <a:gd name="connsiteX6" fmla="*/ 1605343 w 3922213"/>
              <a:gd name="connsiteY6" fmla="*/ 3702915 h 3702916"/>
              <a:gd name="connsiteX7" fmla="*/ 140216 w 3922213"/>
              <a:gd name="connsiteY7" fmla="*/ 2256815 h 3702916"/>
              <a:gd name="connsiteX8" fmla="*/ 152142 w 3922213"/>
              <a:gd name="connsiteY8" fmla="*/ 1640604 h 370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2213" h="3702916">
                <a:moveTo>
                  <a:pt x="152142" y="1640604"/>
                </a:moveTo>
                <a:cubicBezTo>
                  <a:pt x="289304" y="1489529"/>
                  <a:pt x="1405151" y="367722"/>
                  <a:pt x="1631098" y="157673"/>
                </a:cubicBezTo>
                <a:cubicBezTo>
                  <a:pt x="1857045" y="-52376"/>
                  <a:pt x="2124273" y="-47362"/>
                  <a:pt x="2318860" y="141771"/>
                </a:cubicBezTo>
                <a:cubicBezTo>
                  <a:pt x="2513447" y="330904"/>
                  <a:pt x="3663396" y="1482408"/>
                  <a:pt x="3778338" y="1602717"/>
                </a:cubicBezTo>
                <a:cubicBezTo>
                  <a:pt x="3893280" y="1723026"/>
                  <a:pt x="4030868" y="2037232"/>
                  <a:pt x="3785888" y="2292596"/>
                </a:cubicBezTo>
                <a:cubicBezTo>
                  <a:pt x="3540908" y="2547960"/>
                  <a:pt x="2541702" y="3557799"/>
                  <a:pt x="2365251" y="3702916"/>
                </a:cubicBezTo>
                <a:lnTo>
                  <a:pt x="1605343" y="3702915"/>
                </a:lnTo>
                <a:cubicBezTo>
                  <a:pt x="1460233" y="3549851"/>
                  <a:pt x="382416" y="2600533"/>
                  <a:pt x="140216" y="2256815"/>
                </a:cubicBezTo>
                <a:cubicBezTo>
                  <a:pt x="-101984" y="1913097"/>
                  <a:pt x="14980" y="1791679"/>
                  <a:pt x="152142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037583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000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A97E-409E-4D24-8540-83E50E3BBF9E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2C7DB8E-544B-3B4B-BE95-48DE459A6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831999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4BE5B4-483D-E342-AB6B-F0A632DA79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584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C736109-68E7-6C46-97E0-BA7964FCC7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8000" y="3840000"/>
            <a:ext cx="240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04076AE-5FDC-3045-8738-962478BA6FD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59997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5CA9006-32A9-004C-99B4-664D21D4E2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84000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3BBEA-7CD2-2C49-B72F-1A58763E5E9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208000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217F44-E2DC-0B4D-B38A-14B21830D7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31999" y="2832000"/>
            <a:ext cx="240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CA97645-3225-2949-8521-69BB6F0D1B97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207999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F69A00D-DCC5-E64E-BA66-28013FEB849A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883651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CBDF27-C56C-0745-A544-8C7F70D3BB4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80312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574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jf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A57-08FD-48C9-A3D6-E6DE9DB07618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2C7DB8E-544B-3B4B-BE95-48DE459A6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311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4BE5B4-483D-E342-AB6B-F0A632DA79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047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C736109-68E7-6C46-97E0-BA7964FCC7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135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04076AE-5FDC-3045-8738-962478BA6FD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59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5CA9006-32A9-004C-99B4-664D21D4E2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047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3BBEA-7CD2-2C49-B72F-1A58763E5E9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135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CA97645-3225-2949-8521-69BB6F0D1B97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135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F69A00D-DCC5-E64E-BA66-28013FEB849A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11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CBDF27-C56C-0745-A544-8C7F70D3BB4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80312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0CEC9B9-C04F-7B4F-9461-1E78C228720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312000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5C94C28-BBAD-9648-9120-BD8AFAA36183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223997" y="3840000"/>
            <a:ext cx="1920000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A1FB6DA-A3C1-AA47-AE81-D0E4E2BF863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223997" y="2832000"/>
            <a:ext cx="1920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867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te bewerken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D4086632-B38F-E14B-BD03-54E97596B8BB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7223997" y="1920000"/>
            <a:ext cx="816000" cy="816000"/>
          </a:xfrm>
          <a:noFill/>
        </p:spPr>
        <p:txBody>
          <a:bodyPr lIns="36000" tIns="36000" rIns="360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78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4DA-7950-4863-B1C8-3591898D0900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223F424-C05E-CD46-A494-7CD80A887EC4}"/>
              </a:ext>
            </a:extLst>
          </p:cNvPr>
          <p:cNvSpPr/>
          <p:nvPr userDrawn="1"/>
        </p:nvSpPr>
        <p:spPr>
          <a:xfrm>
            <a:off x="0" y="1152000"/>
            <a:ext cx="96000" cy="47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83028F-13C0-3845-A09E-F4AD50A7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001" y="1104000"/>
            <a:ext cx="7871999" cy="2160000"/>
          </a:xfrm>
        </p:spPr>
        <p:txBody>
          <a:bodyPr anchor="b" anchorCtr="0"/>
          <a:lstStyle>
            <a:lvl1pPr algn="l">
              <a:defRPr sz="4267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FAD50F-12A2-FC47-8275-18D42F36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001" y="3456000"/>
            <a:ext cx="7871999" cy="864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912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0EFA-C5C5-4628-8C7C-54CFC53C87CE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2079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10271999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4E1-EA4C-4470-A82E-B247795D4A26}" type="datetime1">
              <a:rPr lang="nl-NL" smtClean="0"/>
              <a:t>9-10-2023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2011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4C6-4F35-4FAA-B944-C88E0F709A49}" type="datetime1">
              <a:rPr lang="nl-NL" smtClean="0"/>
              <a:t>9-10-2023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698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28F9-1379-410E-8308-3D247E09C08F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3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B76643F-660D-E54C-B38A-719E7A35353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59997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6B5E950-1F63-C147-846C-B39B3CA38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59997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186AD52-7DC2-0847-90A9-39A9F2D3BD88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584000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A50F692-7F2F-DD43-9F8A-BE4825EDB059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6208000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36AB7F69-C6A0-A045-981B-29D4AC43F63F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8831999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A4D0FEE-73A8-C745-AFE7-E14D2CD00F13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3583996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BBD0218-0753-0E45-B6AC-E79DDB7A216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583993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6C94B21-A1C1-B64C-8151-30CA21873A34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8831999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43B503F-0791-2F48-B5AF-E775783C24B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831999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6B35E8D-1DB4-984F-A5ED-DA315C94B27B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6208000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FE057E9-A004-0F4C-B5B0-F4628372675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208000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4594613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1199999"/>
            <a:ext cx="39168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0002" y="3840000"/>
            <a:ext cx="3071999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94AE-3A26-4518-945E-103215CF198B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999" y="1343997"/>
            <a:ext cx="3072000" cy="2208000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6DD0994-0B67-3347-BB38-1E689BD6775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056000" y="1199999"/>
            <a:ext cx="39120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E15D720-D49B-E24D-84F6-437DDD0E8A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0000" y="3743999"/>
            <a:ext cx="3912000" cy="19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4F75289-82F8-9841-A637-114F0AC8C4E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016000" y="3744000"/>
            <a:ext cx="29520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383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0002" y="960000"/>
            <a:ext cx="4991999" cy="25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18F5-5DB9-449B-8057-FC15376B618E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58BFFF-EFD3-BF45-9E8B-B6086BE9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6" y="2112000"/>
            <a:ext cx="4512000" cy="4032000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67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C1CE5B-8464-C345-9A9D-B712874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68000"/>
            <a:ext cx="4512000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DAABF66E-7617-3F47-8DFB-9095B8E0D7F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40002" y="3624000"/>
            <a:ext cx="4991999" cy="25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79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0000" y="2111999"/>
            <a:ext cx="6912000" cy="3744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612A-9759-4466-B79C-FB17502024C2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58BFFF-EFD3-BF45-9E8B-B6086BE9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8" y="2112000"/>
            <a:ext cx="2686719" cy="4032000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C1CE5B-8464-C345-9A9D-B712874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1" y="768000"/>
            <a:ext cx="7998943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-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67B38-689A-45E6-A2FD-A4496AAA6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716"/>
            <a:ext cx="10515600" cy="387910"/>
          </a:xfrm>
        </p:spPr>
        <p:txBody>
          <a:bodyPr anchor="t">
            <a:noAutofit/>
          </a:bodyPr>
          <a:lstStyle>
            <a:lvl1pPr algn="ctr">
              <a:defRPr sz="2000" b="1" cap="all" baseline="0">
                <a:solidFill>
                  <a:srgbClr val="445149">
                    <a:alpha val="70000"/>
                  </a:srgbClr>
                </a:solidFill>
                <a:latin typeface="+mj-lt"/>
              </a:defRPr>
            </a:lvl1pPr>
          </a:lstStyle>
          <a:p>
            <a:r>
              <a:rPr lang="nl-NL" dirty="0"/>
              <a:t>HOOFDSTUK-TITEL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865094"/>
            <a:ext cx="5599176" cy="53340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None/>
              <a:defRPr sz="2400" b="0">
                <a:solidFill>
                  <a:srgbClr val="445149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In deze slide zet je tekst of een tabel/grafiek aan de linkerkant, en staat standaard een afbeelding in de GGD-vorm rechts.</a:t>
            </a:r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EFF3E726-E09C-4E62-8750-F99C4434DC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0763" y="1994623"/>
            <a:ext cx="5199790" cy="4743938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  <a:gd name="connsiteX0" fmla="*/ 112151 w 3871534"/>
              <a:gd name="connsiteY0" fmla="*/ 1640604 h 3830064"/>
              <a:gd name="connsiteX1" fmla="*/ 1591107 w 3871534"/>
              <a:gd name="connsiteY1" fmla="*/ 157673 h 3830064"/>
              <a:gd name="connsiteX2" fmla="*/ 2278869 w 3871534"/>
              <a:gd name="connsiteY2" fmla="*/ 141771 h 3830064"/>
              <a:gd name="connsiteX3" fmla="*/ 3738347 w 3871534"/>
              <a:gd name="connsiteY3" fmla="*/ 1602717 h 3830064"/>
              <a:gd name="connsiteX4" fmla="*/ 3745897 w 3871534"/>
              <a:gd name="connsiteY4" fmla="*/ 2292596 h 3830064"/>
              <a:gd name="connsiteX5" fmla="*/ 2418636 w 3871534"/>
              <a:gd name="connsiteY5" fmla="*/ 3594923 h 3830064"/>
              <a:gd name="connsiteX6" fmla="*/ 1626887 w 3871534"/>
              <a:gd name="connsiteY6" fmla="*/ 3771550 h 3830064"/>
              <a:gd name="connsiteX7" fmla="*/ 100225 w 3871534"/>
              <a:gd name="connsiteY7" fmla="*/ 2256815 h 3830064"/>
              <a:gd name="connsiteX8" fmla="*/ 112151 w 3871534"/>
              <a:gd name="connsiteY8" fmla="*/ 1640604 h 3830064"/>
              <a:gd name="connsiteX0" fmla="*/ 112151 w 3871534"/>
              <a:gd name="connsiteY0" fmla="*/ 1640604 h 3831166"/>
              <a:gd name="connsiteX1" fmla="*/ 1591107 w 3871534"/>
              <a:gd name="connsiteY1" fmla="*/ 157673 h 3831166"/>
              <a:gd name="connsiteX2" fmla="*/ 2278869 w 3871534"/>
              <a:gd name="connsiteY2" fmla="*/ 141771 h 3831166"/>
              <a:gd name="connsiteX3" fmla="*/ 3738347 w 3871534"/>
              <a:gd name="connsiteY3" fmla="*/ 1602717 h 3831166"/>
              <a:gd name="connsiteX4" fmla="*/ 3745897 w 3871534"/>
              <a:gd name="connsiteY4" fmla="*/ 2292596 h 3831166"/>
              <a:gd name="connsiteX5" fmla="*/ 2418636 w 3871534"/>
              <a:gd name="connsiteY5" fmla="*/ 3594923 h 3831166"/>
              <a:gd name="connsiteX6" fmla="*/ 1626887 w 3871534"/>
              <a:gd name="connsiteY6" fmla="*/ 3771550 h 3831166"/>
              <a:gd name="connsiteX7" fmla="*/ 100225 w 3871534"/>
              <a:gd name="connsiteY7" fmla="*/ 2256815 h 3831166"/>
              <a:gd name="connsiteX8" fmla="*/ 112151 w 3871534"/>
              <a:gd name="connsiteY8" fmla="*/ 1640604 h 3831166"/>
              <a:gd name="connsiteX0" fmla="*/ 143098 w 3902481"/>
              <a:gd name="connsiteY0" fmla="*/ 1640604 h 3729689"/>
              <a:gd name="connsiteX1" fmla="*/ 1622054 w 3902481"/>
              <a:gd name="connsiteY1" fmla="*/ 157673 h 3729689"/>
              <a:gd name="connsiteX2" fmla="*/ 2309816 w 3902481"/>
              <a:gd name="connsiteY2" fmla="*/ 141771 h 3729689"/>
              <a:gd name="connsiteX3" fmla="*/ 3769294 w 3902481"/>
              <a:gd name="connsiteY3" fmla="*/ 1602717 h 3729689"/>
              <a:gd name="connsiteX4" fmla="*/ 3776844 w 3902481"/>
              <a:gd name="connsiteY4" fmla="*/ 2292596 h 3729689"/>
              <a:gd name="connsiteX5" fmla="*/ 2449583 w 3902481"/>
              <a:gd name="connsiteY5" fmla="*/ 3594923 h 3729689"/>
              <a:gd name="connsiteX6" fmla="*/ 1467619 w 3902481"/>
              <a:gd name="connsiteY6" fmla="*/ 3584732 h 3729689"/>
              <a:gd name="connsiteX7" fmla="*/ 131172 w 3902481"/>
              <a:gd name="connsiteY7" fmla="*/ 2256815 h 3729689"/>
              <a:gd name="connsiteX8" fmla="*/ 143098 w 3902481"/>
              <a:gd name="connsiteY8" fmla="*/ 1640604 h 3729689"/>
              <a:gd name="connsiteX0" fmla="*/ 143098 w 3902481"/>
              <a:gd name="connsiteY0" fmla="*/ 1640604 h 3688834"/>
              <a:gd name="connsiteX1" fmla="*/ 1622054 w 3902481"/>
              <a:gd name="connsiteY1" fmla="*/ 157673 h 3688834"/>
              <a:gd name="connsiteX2" fmla="*/ 2309816 w 3902481"/>
              <a:gd name="connsiteY2" fmla="*/ 141771 h 3688834"/>
              <a:gd name="connsiteX3" fmla="*/ 3769294 w 3902481"/>
              <a:gd name="connsiteY3" fmla="*/ 1602717 h 3688834"/>
              <a:gd name="connsiteX4" fmla="*/ 3776844 w 3902481"/>
              <a:gd name="connsiteY4" fmla="*/ 2292596 h 3688834"/>
              <a:gd name="connsiteX5" fmla="*/ 2449583 w 3902481"/>
              <a:gd name="connsiteY5" fmla="*/ 3594923 h 3688834"/>
              <a:gd name="connsiteX6" fmla="*/ 1467619 w 3902481"/>
              <a:gd name="connsiteY6" fmla="*/ 3584732 h 3688834"/>
              <a:gd name="connsiteX7" fmla="*/ 131172 w 3902481"/>
              <a:gd name="connsiteY7" fmla="*/ 2256815 h 3688834"/>
              <a:gd name="connsiteX8" fmla="*/ 143098 w 3902481"/>
              <a:gd name="connsiteY8" fmla="*/ 1640604 h 3688834"/>
              <a:gd name="connsiteX0" fmla="*/ 143098 w 3902481"/>
              <a:gd name="connsiteY0" fmla="*/ 1640604 h 3676762"/>
              <a:gd name="connsiteX1" fmla="*/ 1622054 w 3902481"/>
              <a:gd name="connsiteY1" fmla="*/ 157673 h 3676762"/>
              <a:gd name="connsiteX2" fmla="*/ 2309816 w 3902481"/>
              <a:gd name="connsiteY2" fmla="*/ 141771 h 3676762"/>
              <a:gd name="connsiteX3" fmla="*/ 3769294 w 3902481"/>
              <a:gd name="connsiteY3" fmla="*/ 1602717 h 3676762"/>
              <a:gd name="connsiteX4" fmla="*/ 3776844 w 3902481"/>
              <a:gd name="connsiteY4" fmla="*/ 2292596 h 3676762"/>
              <a:gd name="connsiteX5" fmla="*/ 2449583 w 3902481"/>
              <a:gd name="connsiteY5" fmla="*/ 3594923 h 3676762"/>
              <a:gd name="connsiteX6" fmla="*/ 1467619 w 3902481"/>
              <a:gd name="connsiteY6" fmla="*/ 3584732 h 3676762"/>
              <a:gd name="connsiteX7" fmla="*/ 131172 w 3902481"/>
              <a:gd name="connsiteY7" fmla="*/ 2256815 h 3676762"/>
              <a:gd name="connsiteX8" fmla="*/ 143098 w 3902481"/>
              <a:gd name="connsiteY8" fmla="*/ 1640604 h 3676762"/>
              <a:gd name="connsiteX0" fmla="*/ 143098 w 3902481"/>
              <a:gd name="connsiteY0" fmla="*/ 1640604 h 3594923"/>
              <a:gd name="connsiteX1" fmla="*/ 1622054 w 3902481"/>
              <a:gd name="connsiteY1" fmla="*/ 157673 h 3594923"/>
              <a:gd name="connsiteX2" fmla="*/ 2309816 w 3902481"/>
              <a:gd name="connsiteY2" fmla="*/ 141771 h 3594923"/>
              <a:gd name="connsiteX3" fmla="*/ 3769294 w 3902481"/>
              <a:gd name="connsiteY3" fmla="*/ 1602717 h 3594923"/>
              <a:gd name="connsiteX4" fmla="*/ 3776844 w 3902481"/>
              <a:gd name="connsiteY4" fmla="*/ 2292596 h 3594923"/>
              <a:gd name="connsiteX5" fmla="*/ 2449583 w 3902481"/>
              <a:gd name="connsiteY5" fmla="*/ 3594923 h 3594923"/>
              <a:gd name="connsiteX6" fmla="*/ 1467619 w 3902481"/>
              <a:gd name="connsiteY6" fmla="*/ 3584732 h 3594923"/>
              <a:gd name="connsiteX7" fmla="*/ 131172 w 3902481"/>
              <a:gd name="connsiteY7" fmla="*/ 2256815 h 3594923"/>
              <a:gd name="connsiteX8" fmla="*/ 143098 w 3902481"/>
              <a:gd name="connsiteY8" fmla="*/ 1640604 h 3594923"/>
              <a:gd name="connsiteX0" fmla="*/ 143335 w 3902718"/>
              <a:gd name="connsiteY0" fmla="*/ 1640604 h 3594923"/>
              <a:gd name="connsiteX1" fmla="*/ 1622291 w 3902718"/>
              <a:gd name="connsiteY1" fmla="*/ 157673 h 3594923"/>
              <a:gd name="connsiteX2" fmla="*/ 2310053 w 3902718"/>
              <a:gd name="connsiteY2" fmla="*/ 141771 h 3594923"/>
              <a:gd name="connsiteX3" fmla="*/ 3769531 w 3902718"/>
              <a:gd name="connsiteY3" fmla="*/ 1602717 h 3594923"/>
              <a:gd name="connsiteX4" fmla="*/ 3777081 w 3902718"/>
              <a:gd name="connsiteY4" fmla="*/ 2292596 h 3594923"/>
              <a:gd name="connsiteX5" fmla="*/ 2449820 w 3902718"/>
              <a:gd name="connsiteY5" fmla="*/ 3594923 h 3594923"/>
              <a:gd name="connsiteX6" fmla="*/ 1471252 w 3902718"/>
              <a:gd name="connsiteY6" fmla="*/ 3594922 h 3594923"/>
              <a:gd name="connsiteX7" fmla="*/ 131409 w 3902718"/>
              <a:gd name="connsiteY7" fmla="*/ 2256815 h 3594923"/>
              <a:gd name="connsiteX8" fmla="*/ 143335 w 3902718"/>
              <a:gd name="connsiteY8" fmla="*/ 1640604 h 3594923"/>
              <a:gd name="connsiteX0" fmla="*/ 159143 w 3918526"/>
              <a:gd name="connsiteY0" fmla="*/ 1640604 h 3594923"/>
              <a:gd name="connsiteX1" fmla="*/ 1638099 w 3918526"/>
              <a:gd name="connsiteY1" fmla="*/ 157673 h 3594923"/>
              <a:gd name="connsiteX2" fmla="*/ 2325861 w 3918526"/>
              <a:gd name="connsiteY2" fmla="*/ 141771 h 3594923"/>
              <a:gd name="connsiteX3" fmla="*/ 3785339 w 3918526"/>
              <a:gd name="connsiteY3" fmla="*/ 1602717 h 3594923"/>
              <a:gd name="connsiteX4" fmla="*/ 3792889 w 3918526"/>
              <a:gd name="connsiteY4" fmla="*/ 2292596 h 3594923"/>
              <a:gd name="connsiteX5" fmla="*/ 2465628 w 3918526"/>
              <a:gd name="connsiteY5" fmla="*/ 3594923 h 3594923"/>
              <a:gd name="connsiteX6" fmla="*/ 1487060 w 3918526"/>
              <a:gd name="connsiteY6" fmla="*/ 3594922 h 3594923"/>
              <a:gd name="connsiteX7" fmla="*/ 147217 w 3918526"/>
              <a:gd name="connsiteY7" fmla="*/ 2256815 h 3594923"/>
              <a:gd name="connsiteX8" fmla="*/ 159143 w 3918526"/>
              <a:gd name="connsiteY8" fmla="*/ 1640604 h 3594923"/>
              <a:gd name="connsiteX0" fmla="*/ 159143 w 3940365"/>
              <a:gd name="connsiteY0" fmla="*/ 1640604 h 3594923"/>
              <a:gd name="connsiteX1" fmla="*/ 1638099 w 3940365"/>
              <a:gd name="connsiteY1" fmla="*/ 157673 h 3594923"/>
              <a:gd name="connsiteX2" fmla="*/ 2325861 w 3940365"/>
              <a:gd name="connsiteY2" fmla="*/ 141771 h 3594923"/>
              <a:gd name="connsiteX3" fmla="*/ 3785339 w 3940365"/>
              <a:gd name="connsiteY3" fmla="*/ 1602717 h 3594923"/>
              <a:gd name="connsiteX4" fmla="*/ 3792889 w 3940365"/>
              <a:gd name="connsiteY4" fmla="*/ 2292596 h 3594923"/>
              <a:gd name="connsiteX5" fmla="*/ 2465628 w 3940365"/>
              <a:gd name="connsiteY5" fmla="*/ 3594923 h 3594923"/>
              <a:gd name="connsiteX6" fmla="*/ 1487060 w 3940365"/>
              <a:gd name="connsiteY6" fmla="*/ 3594922 h 3594923"/>
              <a:gd name="connsiteX7" fmla="*/ 147217 w 3940365"/>
              <a:gd name="connsiteY7" fmla="*/ 2256815 h 3594923"/>
              <a:gd name="connsiteX8" fmla="*/ 159143 w 3940365"/>
              <a:gd name="connsiteY8" fmla="*/ 1640604 h 359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0365" h="3594923">
                <a:moveTo>
                  <a:pt x="159143" y="1640604"/>
                </a:moveTo>
                <a:cubicBezTo>
                  <a:pt x="296305" y="1489529"/>
                  <a:pt x="1412152" y="367722"/>
                  <a:pt x="1638099" y="157673"/>
                </a:cubicBezTo>
                <a:cubicBezTo>
                  <a:pt x="1864046" y="-52376"/>
                  <a:pt x="2131274" y="-47362"/>
                  <a:pt x="2325861" y="141771"/>
                </a:cubicBezTo>
                <a:cubicBezTo>
                  <a:pt x="2520448" y="330904"/>
                  <a:pt x="3670397" y="1482408"/>
                  <a:pt x="3785339" y="1602717"/>
                </a:cubicBezTo>
                <a:cubicBezTo>
                  <a:pt x="3900281" y="1723026"/>
                  <a:pt x="4063791" y="2014909"/>
                  <a:pt x="3792889" y="2292596"/>
                </a:cubicBezTo>
                <a:cubicBezTo>
                  <a:pt x="3521987" y="2570283"/>
                  <a:pt x="2687457" y="3406740"/>
                  <a:pt x="2465628" y="3594923"/>
                </a:cubicBezTo>
                <a:lnTo>
                  <a:pt x="1487060" y="3594922"/>
                </a:lnTo>
                <a:cubicBezTo>
                  <a:pt x="1341950" y="3441858"/>
                  <a:pt x="405899" y="2514601"/>
                  <a:pt x="147217" y="2256815"/>
                </a:cubicBezTo>
                <a:cubicBezTo>
                  <a:pt x="-111465" y="1999029"/>
                  <a:pt x="21981" y="1791679"/>
                  <a:pt x="159143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E7BD1E71-0385-442A-9A23-DF9A70D17F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886356"/>
            <a:ext cx="4758801" cy="625475"/>
          </a:xfrm>
          <a:prstGeom prst="roundRect">
            <a:avLst>
              <a:gd name="adj" fmla="val 19534"/>
            </a:avLst>
          </a:prstGeom>
          <a:solidFill>
            <a:srgbClr val="383F38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(optioneel) gebruik dit voor een melding</a:t>
            </a:r>
          </a:p>
        </p:txBody>
      </p:sp>
      <p:sp>
        <p:nvSpPr>
          <p:cNvPr id="7" name="Tijdelijke aanduiding voor afbeelding 24">
            <a:extLst>
              <a:ext uri="{FF2B5EF4-FFF2-40B4-BE49-F238E27FC236}">
                <a16:creationId xmlns:a16="http://schemas.microsoft.com/office/drawing/2014/main" id="{A49A6916-CDA2-4157-89C3-6CB98681F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0763" y="1994623"/>
            <a:ext cx="5199790" cy="4743938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  <a:gd name="connsiteX0" fmla="*/ 112151 w 3871534"/>
              <a:gd name="connsiteY0" fmla="*/ 1640604 h 3830064"/>
              <a:gd name="connsiteX1" fmla="*/ 1591107 w 3871534"/>
              <a:gd name="connsiteY1" fmla="*/ 157673 h 3830064"/>
              <a:gd name="connsiteX2" fmla="*/ 2278869 w 3871534"/>
              <a:gd name="connsiteY2" fmla="*/ 141771 h 3830064"/>
              <a:gd name="connsiteX3" fmla="*/ 3738347 w 3871534"/>
              <a:gd name="connsiteY3" fmla="*/ 1602717 h 3830064"/>
              <a:gd name="connsiteX4" fmla="*/ 3745897 w 3871534"/>
              <a:gd name="connsiteY4" fmla="*/ 2292596 h 3830064"/>
              <a:gd name="connsiteX5" fmla="*/ 2418636 w 3871534"/>
              <a:gd name="connsiteY5" fmla="*/ 3594923 h 3830064"/>
              <a:gd name="connsiteX6" fmla="*/ 1626887 w 3871534"/>
              <a:gd name="connsiteY6" fmla="*/ 3771550 h 3830064"/>
              <a:gd name="connsiteX7" fmla="*/ 100225 w 3871534"/>
              <a:gd name="connsiteY7" fmla="*/ 2256815 h 3830064"/>
              <a:gd name="connsiteX8" fmla="*/ 112151 w 3871534"/>
              <a:gd name="connsiteY8" fmla="*/ 1640604 h 3830064"/>
              <a:gd name="connsiteX0" fmla="*/ 112151 w 3871534"/>
              <a:gd name="connsiteY0" fmla="*/ 1640604 h 3831166"/>
              <a:gd name="connsiteX1" fmla="*/ 1591107 w 3871534"/>
              <a:gd name="connsiteY1" fmla="*/ 157673 h 3831166"/>
              <a:gd name="connsiteX2" fmla="*/ 2278869 w 3871534"/>
              <a:gd name="connsiteY2" fmla="*/ 141771 h 3831166"/>
              <a:gd name="connsiteX3" fmla="*/ 3738347 w 3871534"/>
              <a:gd name="connsiteY3" fmla="*/ 1602717 h 3831166"/>
              <a:gd name="connsiteX4" fmla="*/ 3745897 w 3871534"/>
              <a:gd name="connsiteY4" fmla="*/ 2292596 h 3831166"/>
              <a:gd name="connsiteX5" fmla="*/ 2418636 w 3871534"/>
              <a:gd name="connsiteY5" fmla="*/ 3594923 h 3831166"/>
              <a:gd name="connsiteX6" fmla="*/ 1626887 w 3871534"/>
              <a:gd name="connsiteY6" fmla="*/ 3771550 h 3831166"/>
              <a:gd name="connsiteX7" fmla="*/ 100225 w 3871534"/>
              <a:gd name="connsiteY7" fmla="*/ 2256815 h 3831166"/>
              <a:gd name="connsiteX8" fmla="*/ 112151 w 3871534"/>
              <a:gd name="connsiteY8" fmla="*/ 1640604 h 3831166"/>
              <a:gd name="connsiteX0" fmla="*/ 143098 w 3902481"/>
              <a:gd name="connsiteY0" fmla="*/ 1640604 h 3729689"/>
              <a:gd name="connsiteX1" fmla="*/ 1622054 w 3902481"/>
              <a:gd name="connsiteY1" fmla="*/ 157673 h 3729689"/>
              <a:gd name="connsiteX2" fmla="*/ 2309816 w 3902481"/>
              <a:gd name="connsiteY2" fmla="*/ 141771 h 3729689"/>
              <a:gd name="connsiteX3" fmla="*/ 3769294 w 3902481"/>
              <a:gd name="connsiteY3" fmla="*/ 1602717 h 3729689"/>
              <a:gd name="connsiteX4" fmla="*/ 3776844 w 3902481"/>
              <a:gd name="connsiteY4" fmla="*/ 2292596 h 3729689"/>
              <a:gd name="connsiteX5" fmla="*/ 2449583 w 3902481"/>
              <a:gd name="connsiteY5" fmla="*/ 3594923 h 3729689"/>
              <a:gd name="connsiteX6" fmla="*/ 1467619 w 3902481"/>
              <a:gd name="connsiteY6" fmla="*/ 3584732 h 3729689"/>
              <a:gd name="connsiteX7" fmla="*/ 131172 w 3902481"/>
              <a:gd name="connsiteY7" fmla="*/ 2256815 h 3729689"/>
              <a:gd name="connsiteX8" fmla="*/ 143098 w 3902481"/>
              <a:gd name="connsiteY8" fmla="*/ 1640604 h 3729689"/>
              <a:gd name="connsiteX0" fmla="*/ 143098 w 3902481"/>
              <a:gd name="connsiteY0" fmla="*/ 1640604 h 3688834"/>
              <a:gd name="connsiteX1" fmla="*/ 1622054 w 3902481"/>
              <a:gd name="connsiteY1" fmla="*/ 157673 h 3688834"/>
              <a:gd name="connsiteX2" fmla="*/ 2309816 w 3902481"/>
              <a:gd name="connsiteY2" fmla="*/ 141771 h 3688834"/>
              <a:gd name="connsiteX3" fmla="*/ 3769294 w 3902481"/>
              <a:gd name="connsiteY3" fmla="*/ 1602717 h 3688834"/>
              <a:gd name="connsiteX4" fmla="*/ 3776844 w 3902481"/>
              <a:gd name="connsiteY4" fmla="*/ 2292596 h 3688834"/>
              <a:gd name="connsiteX5" fmla="*/ 2449583 w 3902481"/>
              <a:gd name="connsiteY5" fmla="*/ 3594923 h 3688834"/>
              <a:gd name="connsiteX6" fmla="*/ 1467619 w 3902481"/>
              <a:gd name="connsiteY6" fmla="*/ 3584732 h 3688834"/>
              <a:gd name="connsiteX7" fmla="*/ 131172 w 3902481"/>
              <a:gd name="connsiteY7" fmla="*/ 2256815 h 3688834"/>
              <a:gd name="connsiteX8" fmla="*/ 143098 w 3902481"/>
              <a:gd name="connsiteY8" fmla="*/ 1640604 h 3688834"/>
              <a:gd name="connsiteX0" fmla="*/ 143098 w 3902481"/>
              <a:gd name="connsiteY0" fmla="*/ 1640604 h 3676762"/>
              <a:gd name="connsiteX1" fmla="*/ 1622054 w 3902481"/>
              <a:gd name="connsiteY1" fmla="*/ 157673 h 3676762"/>
              <a:gd name="connsiteX2" fmla="*/ 2309816 w 3902481"/>
              <a:gd name="connsiteY2" fmla="*/ 141771 h 3676762"/>
              <a:gd name="connsiteX3" fmla="*/ 3769294 w 3902481"/>
              <a:gd name="connsiteY3" fmla="*/ 1602717 h 3676762"/>
              <a:gd name="connsiteX4" fmla="*/ 3776844 w 3902481"/>
              <a:gd name="connsiteY4" fmla="*/ 2292596 h 3676762"/>
              <a:gd name="connsiteX5" fmla="*/ 2449583 w 3902481"/>
              <a:gd name="connsiteY5" fmla="*/ 3594923 h 3676762"/>
              <a:gd name="connsiteX6" fmla="*/ 1467619 w 3902481"/>
              <a:gd name="connsiteY6" fmla="*/ 3584732 h 3676762"/>
              <a:gd name="connsiteX7" fmla="*/ 131172 w 3902481"/>
              <a:gd name="connsiteY7" fmla="*/ 2256815 h 3676762"/>
              <a:gd name="connsiteX8" fmla="*/ 143098 w 3902481"/>
              <a:gd name="connsiteY8" fmla="*/ 1640604 h 3676762"/>
              <a:gd name="connsiteX0" fmla="*/ 143098 w 3902481"/>
              <a:gd name="connsiteY0" fmla="*/ 1640604 h 3594923"/>
              <a:gd name="connsiteX1" fmla="*/ 1622054 w 3902481"/>
              <a:gd name="connsiteY1" fmla="*/ 157673 h 3594923"/>
              <a:gd name="connsiteX2" fmla="*/ 2309816 w 3902481"/>
              <a:gd name="connsiteY2" fmla="*/ 141771 h 3594923"/>
              <a:gd name="connsiteX3" fmla="*/ 3769294 w 3902481"/>
              <a:gd name="connsiteY3" fmla="*/ 1602717 h 3594923"/>
              <a:gd name="connsiteX4" fmla="*/ 3776844 w 3902481"/>
              <a:gd name="connsiteY4" fmla="*/ 2292596 h 3594923"/>
              <a:gd name="connsiteX5" fmla="*/ 2449583 w 3902481"/>
              <a:gd name="connsiteY5" fmla="*/ 3594923 h 3594923"/>
              <a:gd name="connsiteX6" fmla="*/ 1467619 w 3902481"/>
              <a:gd name="connsiteY6" fmla="*/ 3584732 h 3594923"/>
              <a:gd name="connsiteX7" fmla="*/ 131172 w 3902481"/>
              <a:gd name="connsiteY7" fmla="*/ 2256815 h 3594923"/>
              <a:gd name="connsiteX8" fmla="*/ 143098 w 3902481"/>
              <a:gd name="connsiteY8" fmla="*/ 1640604 h 3594923"/>
              <a:gd name="connsiteX0" fmla="*/ 143335 w 3902718"/>
              <a:gd name="connsiteY0" fmla="*/ 1640604 h 3594923"/>
              <a:gd name="connsiteX1" fmla="*/ 1622291 w 3902718"/>
              <a:gd name="connsiteY1" fmla="*/ 157673 h 3594923"/>
              <a:gd name="connsiteX2" fmla="*/ 2310053 w 3902718"/>
              <a:gd name="connsiteY2" fmla="*/ 141771 h 3594923"/>
              <a:gd name="connsiteX3" fmla="*/ 3769531 w 3902718"/>
              <a:gd name="connsiteY3" fmla="*/ 1602717 h 3594923"/>
              <a:gd name="connsiteX4" fmla="*/ 3777081 w 3902718"/>
              <a:gd name="connsiteY4" fmla="*/ 2292596 h 3594923"/>
              <a:gd name="connsiteX5" fmla="*/ 2449820 w 3902718"/>
              <a:gd name="connsiteY5" fmla="*/ 3594923 h 3594923"/>
              <a:gd name="connsiteX6" fmla="*/ 1471252 w 3902718"/>
              <a:gd name="connsiteY6" fmla="*/ 3594922 h 3594923"/>
              <a:gd name="connsiteX7" fmla="*/ 131409 w 3902718"/>
              <a:gd name="connsiteY7" fmla="*/ 2256815 h 3594923"/>
              <a:gd name="connsiteX8" fmla="*/ 143335 w 3902718"/>
              <a:gd name="connsiteY8" fmla="*/ 1640604 h 3594923"/>
              <a:gd name="connsiteX0" fmla="*/ 159143 w 3918526"/>
              <a:gd name="connsiteY0" fmla="*/ 1640604 h 3594923"/>
              <a:gd name="connsiteX1" fmla="*/ 1638099 w 3918526"/>
              <a:gd name="connsiteY1" fmla="*/ 157673 h 3594923"/>
              <a:gd name="connsiteX2" fmla="*/ 2325861 w 3918526"/>
              <a:gd name="connsiteY2" fmla="*/ 141771 h 3594923"/>
              <a:gd name="connsiteX3" fmla="*/ 3785339 w 3918526"/>
              <a:gd name="connsiteY3" fmla="*/ 1602717 h 3594923"/>
              <a:gd name="connsiteX4" fmla="*/ 3792889 w 3918526"/>
              <a:gd name="connsiteY4" fmla="*/ 2292596 h 3594923"/>
              <a:gd name="connsiteX5" fmla="*/ 2465628 w 3918526"/>
              <a:gd name="connsiteY5" fmla="*/ 3594923 h 3594923"/>
              <a:gd name="connsiteX6" fmla="*/ 1487060 w 3918526"/>
              <a:gd name="connsiteY6" fmla="*/ 3594922 h 3594923"/>
              <a:gd name="connsiteX7" fmla="*/ 147217 w 3918526"/>
              <a:gd name="connsiteY7" fmla="*/ 2256815 h 3594923"/>
              <a:gd name="connsiteX8" fmla="*/ 159143 w 3918526"/>
              <a:gd name="connsiteY8" fmla="*/ 1640604 h 3594923"/>
              <a:gd name="connsiteX0" fmla="*/ 159143 w 3940365"/>
              <a:gd name="connsiteY0" fmla="*/ 1640604 h 3594923"/>
              <a:gd name="connsiteX1" fmla="*/ 1638099 w 3940365"/>
              <a:gd name="connsiteY1" fmla="*/ 157673 h 3594923"/>
              <a:gd name="connsiteX2" fmla="*/ 2325861 w 3940365"/>
              <a:gd name="connsiteY2" fmla="*/ 141771 h 3594923"/>
              <a:gd name="connsiteX3" fmla="*/ 3785339 w 3940365"/>
              <a:gd name="connsiteY3" fmla="*/ 1602717 h 3594923"/>
              <a:gd name="connsiteX4" fmla="*/ 3792889 w 3940365"/>
              <a:gd name="connsiteY4" fmla="*/ 2292596 h 3594923"/>
              <a:gd name="connsiteX5" fmla="*/ 2465628 w 3940365"/>
              <a:gd name="connsiteY5" fmla="*/ 3594923 h 3594923"/>
              <a:gd name="connsiteX6" fmla="*/ 1487060 w 3940365"/>
              <a:gd name="connsiteY6" fmla="*/ 3594922 h 3594923"/>
              <a:gd name="connsiteX7" fmla="*/ 147217 w 3940365"/>
              <a:gd name="connsiteY7" fmla="*/ 2256815 h 3594923"/>
              <a:gd name="connsiteX8" fmla="*/ 159143 w 3940365"/>
              <a:gd name="connsiteY8" fmla="*/ 1640604 h 359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0365" h="3594923">
                <a:moveTo>
                  <a:pt x="159143" y="1640604"/>
                </a:moveTo>
                <a:cubicBezTo>
                  <a:pt x="296305" y="1489529"/>
                  <a:pt x="1412152" y="367722"/>
                  <a:pt x="1638099" y="157673"/>
                </a:cubicBezTo>
                <a:cubicBezTo>
                  <a:pt x="1864046" y="-52376"/>
                  <a:pt x="2131274" y="-47362"/>
                  <a:pt x="2325861" y="141771"/>
                </a:cubicBezTo>
                <a:cubicBezTo>
                  <a:pt x="2520448" y="330904"/>
                  <a:pt x="3670397" y="1482408"/>
                  <a:pt x="3785339" y="1602717"/>
                </a:cubicBezTo>
                <a:cubicBezTo>
                  <a:pt x="3900281" y="1723026"/>
                  <a:pt x="4063791" y="2014909"/>
                  <a:pt x="3792889" y="2292596"/>
                </a:cubicBezTo>
                <a:cubicBezTo>
                  <a:pt x="3521987" y="2570283"/>
                  <a:pt x="2687457" y="3406740"/>
                  <a:pt x="2465628" y="3594923"/>
                </a:cubicBezTo>
                <a:lnTo>
                  <a:pt x="1487060" y="3594922"/>
                </a:lnTo>
                <a:cubicBezTo>
                  <a:pt x="1341950" y="3441858"/>
                  <a:pt x="405899" y="2514601"/>
                  <a:pt x="147217" y="2256815"/>
                </a:cubicBezTo>
                <a:cubicBezTo>
                  <a:pt x="-111465" y="1999029"/>
                  <a:pt x="21981" y="1791679"/>
                  <a:pt x="159143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530112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8A719E33-C72D-2745-9031-F9B479E34FD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5998" y="0"/>
            <a:ext cx="6096004" cy="6858000"/>
          </a:xfrm>
          <a:custGeom>
            <a:avLst/>
            <a:gdLst>
              <a:gd name="connsiteX0" fmla="*/ 0 w 4572003"/>
              <a:gd name="connsiteY0" fmla="*/ 0 h 5143500"/>
              <a:gd name="connsiteX1" fmla="*/ 180003 w 4572003"/>
              <a:gd name="connsiteY1" fmla="*/ 0 h 5143500"/>
              <a:gd name="connsiteX2" fmla="*/ 3743999 w 4572003"/>
              <a:gd name="connsiteY2" fmla="*/ 0 h 5143500"/>
              <a:gd name="connsiteX3" fmla="*/ 4572003 w 4572003"/>
              <a:gd name="connsiteY3" fmla="*/ 0 h 5143500"/>
              <a:gd name="connsiteX4" fmla="*/ 4572003 w 4572003"/>
              <a:gd name="connsiteY4" fmla="*/ 5143500 h 5143500"/>
              <a:gd name="connsiteX5" fmla="*/ 3 w 4572003"/>
              <a:gd name="connsiteY5" fmla="*/ 5143500 h 5143500"/>
              <a:gd name="connsiteX6" fmla="*/ 3 w 4572003"/>
              <a:gd name="connsiteY6" fmla="*/ 1890000 h 5143500"/>
              <a:gd name="connsiteX7" fmla="*/ 0 w 4572003"/>
              <a:gd name="connsiteY7" fmla="*/ 189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3" h="5143500">
                <a:moveTo>
                  <a:pt x="0" y="0"/>
                </a:moveTo>
                <a:lnTo>
                  <a:pt x="180003" y="0"/>
                </a:lnTo>
                <a:lnTo>
                  <a:pt x="3743999" y="0"/>
                </a:lnTo>
                <a:lnTo>
                  <a:pt x="4572003" y="0"/>
                </a:lnTo>
                <a:lnTo>
                  <a:pt x="4572003" y="5143500"/>
                </a:lnTo>
                <a:lnTo>
                  <a:pt x="3" y="5143500"/>
                </a:lnTo>
                <a:lnTo>
                  <a:pt x="3" y="1890000"/>
                </a:lnTo>
                <a:lnTo>
                  <a:pt x="0" y="189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72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9996" y="2112000"/>
            <a:ext cx="4512000" cy="4032000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0"/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3D797A-99AD-47B2-B378-0243A1EA3E97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68000"/>
            <a:ext cx="4512000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02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links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72310623-543F-3E4D-98AD-64034D8548DC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3672000 w 4572000"/>
              <a:gd name="connsiteY1" fmla="*/ 0 h 5143500"/>
              <a:gd name="connsiteX2" fmla="*/ 4392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40000 h 5143500"/>
              <a:gd name="connsiteX5" fmla="*/ 4572000 w 4572000"/>
              <a:gd name="connsiteY5" fmla="*/ 900000 h 5143500"/>
              <a:gd name="connsiteX6" fmla="*/ 4572000 w 4572000"/>
              <a:gd name="connsiteY6" fmla="*/ 5143500 h 5143500"/>
              <a:gd name="connsiteX7" fmla="*/ 0 w 4572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3672000" y="0"/>
                </a:lnTo>
                <a:lnTo>
                  <a:pt x="4392000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72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9995" y="2112000"/>
            <a:ext cx="4512000" cy="4032000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6A08-035E-408C-8F3B-8725D52FA8B0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999" y="768000"/>
            <a:ext cx="4512000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6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000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28F9-1379-410E-8308-3D247E09C08F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2CE07E-08F2-C14D-8DF6-F761310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2" y="768000"/>
            <a:ext cx="10271996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B76643F-660D-E54C-B38A-719E7A35353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59997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6B5E950-1F63-C147-846C-B39B3CA38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59997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186AD52-7DC2-0847-90A9-39A9F2D3BD88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584000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A50F692-7F2F-DD43-9F8A-BE4825EDB059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6208000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36AB7F69-C6A0-A045-981B-29D4AC43F63F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8831999" y="2016000"/>
            <a:ext cx="1440000" cy="1632000"/>
          </a:xfrm>
          <a:solidFill>
            <a:schemeClr val="bg1">
              <a:lumMod val="85000"/>
            </a:schemeClr>
          </a:solidFill>
        </p:spPr>
        <p:txBody>
          <a:bodyPr lIns="72000" tIns="72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A4D0FEE-73A8-C745-AFE7-E14D2CD00F13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3583996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BBD0218-0753-0E45-B6AC-E79DDB7A216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583993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6C94B21-A1C1-B64C-8151-30CA21873A34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8831999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43B503F-0791-2F48-B5AF-E775783C24B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831999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6B35E8D-1DB4-984F-A5ED-DA315C94B27B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6208000" y="4512257"/>
            <a:ext cx="2400000" cy="163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FE057E9-A004-0F4C-B5B0-F4628372675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208000" y="3840257"/>
            <a:ext cx="2400000" cy="576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3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9134473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1199999"/>
            <a:ext cx="39168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0001" y="3840000"/>
            <a:ext cx="3071999" cy="230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94AE-3A26-4518-945E-103215CF198B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999" y="1343997"/>
            <a:ext cx="3072000" cy="2208000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6DD0994-0B67-3347-BB38-1E689BD6775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056000" y="1199999"/>
            <a:ext cx="39120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E15D720-D49B-E24D-84F6-437DDD0E8A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0000" y="3743999"/>
            <a:ext cx="3912000" cy="19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4F75289-82F8-9841-A637-114F0AC8C4E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016000" y="3744000"/>
            <a:ext cx="2952000" cy="240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99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0001" y="960000"/>
            <a:ext cx="4991999" cy="25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18F5-5DB9-449B-8057-FC15376B618E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58BFFF-EFD3-BF45-9E8B-B6086BE9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6" y="2112000"/>
            <a:ext cx="4512000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C1CE5B-8464-C345-9A9D-B712874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68000"/>
            <a:ext cx="4512000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DAABF66E-7617-3F47-8DFB-9095B8E0D7F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40001" y="3624000"/>
            <a:ext cx="4991999" cy="2520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48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en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0000" y="2111999"/>
            <a:ext cx="6912000" cy="3744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612A-9759-4466-B79C-FB17502024C2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58BFFF-EFD3-BF45-9E8B-B6086BE9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997" y="2112000"/>
            <a:ext cx="2686719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C1CE5B-8464-C345-9A9D-B712874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99" y="768000"/>
            <a:ext cx="7998943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57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rechts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8A719E33-C72D-2745-9031-F9B479E34FD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5997" y="0"/>
            <a:ext cx="6096004" cy="6858000"/>
          </a:xfrm>
          <a:custGeom>
            <a:avLst/>
            <a:gdLst>
              <a:gd name="connsiteX0" fmla="*/ 0 w 4572003"/>
              <a:gd name="connsiteY0" fmla="*/ 0 h 5143500"/>
              <a:gd name="connsiteX1" fmla="*/ 180003 w 4572003"/>
              <a:gd name="connsiteY1" fmla="*/ 0 h 5143500"/>
              <a:gd name="connsiteX2" fmla="*/ 3743999 w 4572003"/>
              <a:gd name="connsiteY2" fmla="*/ 0 h 5143500"/>
              <a:gd name="connsiteX3" fmla="*/ 4572003 w 4572003"/>
              <a:gd name="connsiteY3" fmla="*/ 0 h 5143500"/>
              <a:gd name="connsiteX4" fmla="*/ 4572003 w 4572003"/>
              <a:gd name="connsiteY4" fmla="*/ 5143500 h 5143500"/>
              <a:gd name="connsiteX5" fmla="*/ 3 w 4572003"/>
              <a:gd name="connsiteY5" fmla="*/ 5143500 h 5143500"/>
              <a:gd name="connsiteX6" fmla="*/ 3 w 4572003"/>
              <a:gd name="connsiteY6" fmla="*/ 1890000 h 5143500"/>
              <a:gd name="connsiteX7" fmla="*/ 0 w 4572003"/>
              <a:gd name="connsiteY7" fmla="*/ 1890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3" h="5143500">
                <a:moveTo>
                  <a:pt x="0" y="0"/>
                </a:moveTo>
                <a:lnTo>
                  <a:pt x="180003" y="0"/>
                </a:lnTo>
                <a:lnTo>
                  <a:pt x="3743999" y="0"/>
                </a:lnTo>
                <a:lnTo>
                  <a:pt x="4572003" y="0"/>
                </a:lnTo>
                <a:lnTo>
                  <a:pt x="4572003" y="5143500"/>
                </a:lnTo>
                <a:lnTo>
                  <a:pt x="3" y="5143500"/>
                </a:lnTo>
                <a:lnTo>
                  <a:pt x="3" y="1890000"/>
                </a:lnTo>
                <a:lnTo>
                  <a:pt x="0" y="189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72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9996" y="2112000"/>
            <a:ext cx="4512000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0"/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3D797A-99AD-47B2-B378-0243A1EA3E97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68000"/>
            <a:ext cx="4512000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06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fbeelding links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72310623-543F-3E4D-98AD-64034D8548DC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3672000 w 4572000"/>
              <a:gd name="connsiteY1" fmla="*/ 0 h 5143500"/>
              <a:gd name="connsiteX2" fmla="*/ 43920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40000 h 5143500"/>
              <a:gd name="connsiteX5" fmla="*/ 4572000 w 4572000"/>
              <a:gd name="connsiteY5" fmla="*/ 900000 h 5143500"/>
              <a:gd name="connsiteX6" fmla="*/ 4572000 w 4572000"/>
              <a:gd name="connsiteY6" fmla="*/ 5143500 h 5143500"/>
              <a:gd name="connsiteX7" fmla="*/ 0 w 4572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3672000" y="0"/>
                </a:lnTo>
                <a:lnTo>
                  <a:pt x="4392000" y="0"/>
                </a:lnTo>
                <a:lnTo>
                  <a:pt x="4572000" y="0"/>
                </a:lnTo>
                <a:lnTo>
                  <a:pt x="4572000" y="540000"/>
                </a:lnTo>
                <a:lnTo>
                  <a:pt x="4572000" y="90000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72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9995" y="2112000"/>
            <a:ext cx="4512000" cy="4032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6A08-035E-408C-8F3B-8725D52FA8B0}" type="datetime1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FC5FA6-0F4F-4746-B27D-A6B350D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999" y="768000"/>
            <a:ext cx="4512000" cy="115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61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s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109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80646-1107-4901-AFD6-780C114D6C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9212" y="2088192"/>
            <a:ext cx="10340788" cy="1340808"/>
          </a:xfrm>
        </p:spPr>
        <p:txBody>
          <a:bodyPr anchor="b">
            <a:normAutofit/>
          </a:bodyPr>
          <a:lstStyle>
            <a:lvl1pPr algn="l">
              <a:lnSpc>
                <a:spcPct val="120000"/>
              </a:lnSpc>
              <a:defRPr sz="3200" b="1">
                <a:solidFill>
                  <a:srgbClr val="383F38"/>
                </a:solidFill>
                <a:latin typeface="+mj-lt"/>
              </a:defRPr>
            </a:lvl1pPr>
          </a:lstStyle>
          <a:p>
            <a:r>
              <a:rPr lang="nl-NL" dirty="0"/>
              <a:t>De titel van je presentatie</a:t>
            </a:r>
            <a:br>
              <a:rPr lang="nl-NL" dirty="0"/>
            </a:br>
            <a:r>
              <a:rPr lang="nl-NL" dirty="0"/>
              <a:t>zet je hier…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5A457A7-491B-4995-815E-39ACC1E57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3670" y="5283821"/>
            <a:ext cx="986330" cy="687835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C1573CF-F093-4A77-A1BA-7F25E98941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212" y="5283821"/>
            <a:ext cx="3450983" cy="687835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1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jouw.mailadres@ggdzl.nl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26693B9-3008-442E-BDEA-36B30DED18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9212" y="3625008"/>
            <a:ext cx="5808732" cy="3825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83F38"/>
                </a:solidFill>
              </a:defRPr>
            </a:lvl1pPr>
          </a:lstStyle>
          <a:p>
            <a:pPr lvl="0"/>
            <a:r>
              <a:rPr lang="nl-NL" dirty="0"/>
              <a:t>23-10-2019 | Maastricht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0D54D49-77E9-4B1F-A4DA-06BCF25F6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4468" y="5283200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0C4A3505-7BB6-400E-93B4-A9C0B25A55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8342" y="5282681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4" name="Tijdelijke aanduiding voor afbeelding 10">
            <a:extLst>
              <a:ext uri="{FF2B5EF4-FFF2-40B4-BE49-F238E27FC236}">
                <a16:creationId xmlns:a16="http://schemas.microsoft.com/office/drawing/2014/main" id="{193BAF5B-FA5A-4E39-A06C-78817B0101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5347" y="5282680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4217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572494"/>
            <a:ext cx="10515600" cy="470793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600" b="0">
                <a:solidFill>
                  <a:srgbClr val="445149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Gebruik deze slide voor de afsluiting van je presentatie.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BE352D5-63CB-422E-8DF6-76B76CEEB4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3670" y="5283821"/>
            <a:ext cx="986330" cy="687835"/>
          </a:xfrm>
          <a:prstGeom prst="rect">
            <a:avLst/>
          </a:prstGeom>
        </p:spPr>
      </p:pic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43660DD8-7B7D-47D7-8F80-07B8F3BE9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13985"/>
            <a:ext cx="2093259" cy="625475"/>
          </a:xfrm>
          <a:prstGeom prst="roundRect">
            <a:avLst>
              <a:gd name="adj" fmla="val 19534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www.ggdzl.nl</a:t>
            </a:r>
          </a:p>
        </p:txBody>
      </p:sp>
      <p:sp>
        <p:nvSpPr>
          <p:cNvPr id="7" name="Tijdelijke aanduiding voor afbeelding 10">
            <a:extLst>
              <a:ext uri="{FF2B5EF4-FFF2-40B4-BE49-F238E27FC236}">
                <a16:creationId xmlns:a16="http://schemas.microsoft.com/office/drawing/2014/main" id="{107E107B-EFFB-4761-8D5C-DDD15518F1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4468" y="5283200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33B9876E-2F60-43CF-976D-4F52B1FF9D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8342" y="5282681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6974CF2F-E2F7-4529-8DBB-7A139C0133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5347" y="5282680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962346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67B38-689A-45E6-A2FD-A4496AAA6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716"/>
            <a:ext cx="10515600" cy="387910"/>
          </a:xfrm>
        </p:spPr>
        <p:txBody>
          <a:bodyPr anchor="t">
            <a:noAutofit/>
          </a:bodyPr>
          <a:lstStyle>
            <a:lvl1pPr algn="ctr">
              <a:defRPr sz="2000" b="1" cap="all" baseline="0">
                <a:solidFill>
                  <a:srgbClr val="383F38">
                    <a:alpha val="70000"/>
                  </a:srgbClr>
                </a:solidFill>
                <a:latin typeface="+mj-lt"/>
              </a:defRPr>
            </a:lvl1pPr>
          </a:lstStyle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5729" y="865094"/>
            <a:ext cx="9260542" cy="5334000"/>
          </a:xfrm>
        </p:spPr>
        <p:txBody>
          <a:bodyPr anchor="ctr">
            <a:normAutofit/>
          </a:bodyPr>
          <a:lstStyle>
            <a:lvl1pPr marL="514350" indent="-514350" algn="l">
              <a:lnSpc>
                <a:spcPct val="130000"/>
              </a:lnSpc>
              <a:buFont typeface="+mj-lt"/>
              <a:buAutoNum type="arabicPeriod"/>
              <a:defRPr sz="2200" b="0">
                <a:solidFill>
                  <a:srgbClr val="383F38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slide</a:t>
            </a:r>
          </a:p>
          <a:p>
            <a:pPr lvl="0"/>
            <a:r>
              <a:rPr lang="en-US" dirty="0"/>
              <a:t>Om je </a:t>
            </a:r>
            <a:r>
              <a:rPr lang="en-US" dirty="0" err="1"/>
              <a:t>presentatie</a:t>
            </a:r>
            <a:r>
              <a:rPr lang="en-US" dirty="0"/>
              <a:t> op te </a:t>
            </a:r>
            <a:r>
              <a:rPr lang="en-US" dirty="0" err="1"/>
              <a:t>delen</a:t>
            </a:r>
            <a:r>
              <a:rPr lang="en-US" dirty="0"/>
              <a:t> in </a:t>
            </a:r>
            <a:r>
              <a:rPr lang="en-US" dirty="0" err="1"/>
              <a:t>hoofdstukken</a:t>
            </a:r>
            <a:endParaRPr lang="en-US" dirty="0"/>
          </a:p>
          <a:p>
            <a:pPr lvl="0"/>
            <a:r>
              <a:rPr lang="en-US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97163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0D48A29-3BA6-43E5-B706-80CAD3FBED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1941" y="1853453"/>
            <a:ext cx="6669741" cy="3151094"/>
          </a:xfr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3000" b="1">
                <a:solidFill>
                  <a:srgbClr val="383F38"/>
                </a:solidFill>
                <a:latin typeface="+mj-lt"/>
              </a:defRPr>
            </a:lvl1pPr>
          </a:lstStyle>
          <a:p>
            <a:r>
              <a:rPr lang="nl-NL" dirty="0"/>
              <a:t>De titel van een hoofdstuk</a:t>
            </a:r>
            <a:br>
              <a:rPr lang="nl-NL" dirty="0"/>
            </a:br>
            <a:r>
              <a:rPr lang="nl-NL" dirty="0"/>
              <a:t>zet je hier…</a:t>
            </a: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CF370BB0-7C83-445A-8576-105FA846BB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61" y="1480295"/>
            <a:ext cx="3881732" cy="3885604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1732" h="3885604">
                <a:moveTo>
                  <a:pt x="112151" y="1640604"/>
                </a:moveTo>
                <a:cubicBezTo>
                  <a:pt x="249313" y="1489529"/>
                  <a:pt x="1365160" y="367722"/>
                  <a:pt x="1591107" y="157673"/>
                </a:cubicBezTo>
                <a:cubicBezTo>
                  <a:pt x="1817054" y="-52376"/>
                  <a:pt x="2084282" y="-47362"/>
                  <a:pt x="2278869" y="141771"/>
                </a:cubicBezTo>
                <a:cubicBezTo>
                  <a:pt x="2473456" y="330904"/>
                  <a:pt x="3623405" y="1482408"/>
                  <a:pt x="3738347" y="1602717"/>
                </a:cubicBezTo>
                <a:cubicBezTo>
                  <a:pt x="3853289" y="1723026"/>
                  <a:pt x="3989735" y="2039981"/>
                  <a:pt x="3745897" y="2292596"/>
                </a:cubicBezTo>
                <a:cubicBezTo>
                  <a:pt x="3502059" y="2545211"/>
                  <a:pt x="2425303" y="3620475"/>
                  <a:pt x="2258991" y="3771551"/>
                </a:cubicBezTo>
                <a:cubicBezTo>
                  <a:pt x="2092679" y="3922627"/>
                  <a:pt x="1771997" y="3924614"/>
                  <a:pt x="1626887" y="3771550"/>
                </a:cubicBezTo>
                <a:cubicBezTo>
                  <a:pt x="1481777" y="3618486"/>
                  <a:pt x="245338" y="2425117"/>
                  <a:pt x="100225" y="2256815"/>
                </a:cubicBezTo>
                <a:cubicBezTo>
                  <a:pt x="-44888" y="2088513"/>
                  <a:pt x="-25011" y="1791679"/>
                  <a:pt x="112151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7874B110-3E40-4248-8EC7-AE696F9B48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5861" y="1480295"/>
            <a:ext cx="3881732" cy="3885604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1732" h="3885604">
                <a:moveTo>
                  <a:pt x="112151" y="1640604"/>
                </a:moveTo>
                <a:cubicBezTo>
                  <a:pt x="249313" y="1489529"/>
                  <a:pt x="1365160" y="367722"/>
                  <a:pt x="1591107" y="157673"/>
                </a:cubicBezTo>
                <a:cubicBezTo>
                  <a:pt x="1817054" y="-52376"/>
                  <a:pt x="2084282" y="-47362"/>
                  <a:pt x="2278869" y="141771"/>
                </a:cubicBezTo>
                <a:cubicBezTo>
                  <a:pt x="2473456" y="330904"/>
                  <a:pt x="3623405" y="1482408"/>
                  <a:pt x="3738347" y="1602717"/>
                </a:cubicBezTo>
                <a:cubicBezTo>
                  <a:pt x="3853289" y="1723026"/>
                  <a:pt x="3989735" y="2039981"/>
                  <a:pt x="3745897" y="2292596"/>
                </a:cubicBezTo>
                <a:cubicBezTo>
                  <a:pt x="3502059" y="2545211"/>
                  <a:pt x="2425303" y="3620475"/>
                  <a:pt x="2258991" y="3771551"/>
                </a:cubicBezTo>
                <a:cubicBezTo>
                  <a:pt x="2092679" y="3922627"/>
                  <a:pt x="1771997" y="3924614"/>
                  <a:pt x="1626887" y="3771550"/>
                </a:cubicBezTo>
                <a:cubicBezTo>
                  <a:pt x="1481777" y="3618486"/>
                  <a:pt x="245338" y="2425117"/>
                  <a:pt x="100225" y="2256815"/>
                </a:cubicBezTo>
                <a:cubicBezTo>
                  <a:pt x="-44888" y="2088513"/>
                  <a:pt x="-25011" y="1791679"/>
                  <a:pt x="112151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5941057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- Gecentree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67B38-689A-45E6-A2FD-A4496AAA6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716"/>
            <a:ext cx="10515600" cy="387910"/>
          </a:xfrm>
        </p:spPr>
        <p:txBody>
          <a:bodyPr anchor="t">
            <a:noAutofit/>
          </a:bodyPr>
          <a:lstStyle>
            <a:lvl1pPr algn="ctr">
              <a:defRPr sz="2000" b="1" cap="all" baseline="0">
                <a:solidFill>
                  <a:srgbClr val="383F38">
                    <a:alpha val="70000"/>
                  </a:srgbClr>
                </a:solidFill>
                <a:latin typeface="+mj-lt"/>
              </a:defRPr>
            </a:lvl1pPr>
          </a:lstStyle>
          <a:p>
            <a:r>
              <a:rPr lang="nl-NL" dirty="0"/>
              <a:t>HOOFDSTUK-TITEL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865094"/>
            <a:ext cx="10515600" cy="5334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 b="0">
                <a:solidFill>
                  <a:srgbClr val="383F38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Deze slide gebruik je wanneer je één groot tekstveld of één grote afbeelding wilt plaatsen.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08F4CFD1-0784-4FD1-B18D-1B3D7574CB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6599" y="5886356"/>
            <a:ext cx="4758801" cy="625475"/>
          </a:xfrm>
          <a:prstGeom prst="roundRect">
            <a:avLst>
              <a:gd name="adj" fmla="val 19534"/>
            </a:avLst>
          </a:prstGeom>
          <a:solidFill>
            <a:srgbClr val="383F38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(optioneel) gebruik dit voor een melding</a:t>
            </a:r>
          </a:p>
        </p:txBody>
      </p:sp>
    </p:spTree>
    <p:extLst>
      <p:ext uri="{BB962C8B-B14F-4D97-AF65-F5344CB8AC3E}">
        <p14:creationId xmlns:p14="http://schemas.microsoft.com/office/powerpoint/2010/main" val="500877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-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9161" y="1144988"/>
            <a:ext cx="5634317" cy="5072932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2400" b="0">
                <a:solidFill>
                  <a:srgbClr val="383F38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Deze slide gebruik je voor twee kolommen met tekst/afbeeldingen/grafieken.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3037C09-FE49-4869-BFCE-BE7468059A2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08542" y="1144988"/>
            <a:ext cx="5634317" cy="5072932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2400" b="0">
                <a:solidFill>
                  <a:srgbClr val="383F38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Deze slide gebruik je voor twee kolommen met tekst/afbeeldingen/grafieken.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C3C5A7C-C2F1-46D1-A8E9-7EFC86391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716"/>
            <a:ext cx="10515600" cy="387910"/>
          </a:xfrm>
        </p:spPr>
        <p:txBody>
          <a:bodyPr anchor="t">
            <a:noAutofit/>
          </a:bodyPr>
          <a:lstStyle>
            <a:lvl1pPr algn="ctr">
              <a:defRPr sz="2000" b="1" cap="all" baseline="0">
                <a:solidFill>
                  <a:srgbClr val="383F38">
                    <a:alpha val="70000"/>
                  </a:srgbClr>
                </a:solidFill>
                <a:latin typeface="+mj-lt"/>
              </a:defRPr>
            </a:lvl1pPr>
          </a:lstStyle>
          <a:p>
            <a:r>
              <a:rPr lang="nl-NL" dirty="0"/>
              <a:t>HOOFDSTUK-TITEL</a:t>
            </a: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1E26332B-4266-4024-A37C-7593F8A6F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6599" y="5886356"/>
            <a:ext cx="4758801" cy="625475"/>
          </a:xfrm>
          <a:prstGeom prst="roundRect">
            <a:avLst>
              <a:gd name="adj" fmla="val 19534"/>
            </a:avLst>
          </a:prstGeom>
          <a:solidFill>
            <a:srgbClr val="383F38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(optioneel) gebruik dit voor een melding</a:t>
            </a:r>
          </a:p>
        </p:txBody>
      </p:sp>
    </p:spTree>
    <p:extLst>
      <p:ext uri="{BB962C8B-B14F-4D97-AF65-F5344CB8AC3E}">
        <p14:creationId xmlns:p14="http://schemas.microsoft.com/office/powerpoint/2010/main" val="42148399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-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67B38-689A-45E6-A2FD-A4496AAA6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716"/>
            <a:ext cx="10515600" cy="387910"/>
          </a:xfrm>
        </p:spPr>
        <p:txBody>
          <a:bodyPr anchor="t">
            <a:noAutofit/>
          </a:bodyPr>
          <a:lstStyle>
            <a:lvl1pPr algn="ctr">
              <a:defRPr sz="2000" b="1" cap="all" baseline="0">
                <a:solidFill>
                  <a:srgbClr val="445149">
                    <a:alpha val="70000"/>
                  </a:srgbClr>
                </a:solidFill>
                <a:latin typeface="+mj-lt"/>
              </a:defRPr>
            </a:lvl1pPr>
          </a:lstStyle>
          <a:p>
            <a:r>
              <a:rPr lang="nl-NL" dirty="0"/>
              <a:t>HOOFDSTUK-TITEL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65952" y="865094"/>
            <a:ext cx="5387848" cy="53340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None/>
              <a:defRPr sz="2400" b="0">
                <a:solidFill>
                  <a:srgbClr val="445149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In deze slide zet je tekst of een tabel/grafiek aan de rechterkant, en staat standaard een afbeelding in de GGD-vorm links.</a:t>
            </a:r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EFF3E726-E09C-4E62-8750-F99C4434DC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30279" y="-277003"/>
            <a:ext cx="7428264" cy="7012938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  <a:gd name="connsiteX0" fmla="*/ 112151 w 3878169"/>
              <a:gd name="connsiteY0" fmla="*/ 1640604 h 3857063"/>
              <a:gd name="connsiteX1" fmla="*/ 1591107 w 3878169"/>
              <a:gd name="connsiteY1" fmla="*/ 157673 h 3857063"/>
              <a:gd name="connsiteX2" fmla="*/ 2278869 w 3878169"/>
              <a:gd name="connsiteY2" fmla="*/ 141771 h 3857063"/>
              <a:gd name="connsiteX3" fmla="*/ 3738347 w 3878169"/>
              <a:gd name="connsiteY3" fmla="*/ 1602717 h 3857063"/>
              <a:gd name="connsiteX4" fmla="*/ 3745897 w 3878169"/>
              <a:gd name="connsiteY4" fmla="*/ 2292596 h 3857063"/>
              <a:gd name="connsiteX5" fmla="*/ 2325260 w 3878169"/>
              <a:gd name="connsiteY5" fmla="*/ 3702916 h 3857063"/>
              <a:gd name="connsiteX6" fmla="*/ 1626887 w 3878169"/>
              <a:gd name="connsiteY6" fmla="*/ 3771550 h 3857063"/>
              <a:gd name="connsiteX7" fmla="*/ 100225 w 3878169"/>
              <a:gd name="connsiteY7" fmla="*/ 2256815 h 3857063"/>
              <a:gd name="connsiteX8" fmla="*/ 112151 w 3878169"/>
              <a:gd name="connsiteY8" fmla="*/ 1640604 h 3857063"/>
              <a:gd name="connsiteX0" fmla="*/ 152142 w 3918160"/>
              <a:gd name="connsiteY0" fmla="*/ 1640604 h 3850048"/>
              <a:gd name="connsiteX1" fmla="*/ 1631098 w 3918160"/>
              <a:gd name="connsiteY1" fmla="*/ 157673 h 3850048"/>
              <a:gd name="connsiteX2" fmla="*/ 2318860 w 3918160"/>
              <a:gd name="connsiteY2" fmla="*/ 141771 h 3850048"/>
              <a:gd name="connsiteX3" fmla="*/ 3778338 w 3918160"/>
              <a:gd name="connsiteY3" fmla="*/ 1602717 h 3850048"/>
              <a:gd name="connsiteX4" fmla="*/ 3785888 w 3918160"/>
              <a:gd name="connsiteY4" fmla="*/ 2292596 h 3850048"/>
              <a:gd name="connsiteX5" fmla="*/ 2365251 w 3918160"/>
              <a:gd name="connsiteY5" fmla="*/ 3702916 h 3850048"/>
              <a:gd name="connsiteX6" fmla="*/ 1605343 w 3918160"/>
              <a:gd name="connsiteY6" fmla="*/ 3702915 h 3850048"/>
              <a:gd name="connsiteX7" fmla="*/ 140216 w 3918160"/>
              <a:gd name="connsiteY7" fmla="*/ 2256815 h 3850048"/>
              <a:gd name="connsiteX8" fmla="*/ 152142 w 3918160"/>
              <a:gd name="connsiteY8" fmla="*/ 1640604 h 3850048"/>
              <a:gd name="connsiteX0" fmla="*/ 152142 w 3918160"/>
              <a:gd name="connsiteY0" fmla="*/ 1640604 h 3817915"/>
              <a:gd name="connsiteX1" fmla="*/ 1631098 w 3918160"/>
              <a:gd name="connsiteY1" fmla="*/ 157673 h 3817915"/>
              <a:gd name="connsiteX2" fmla="*/ 2318860 w 3918160"/>
              <a:gd name="connsiteY2" fmla="*/ 141771 h 3817915"/>
              <a:gd name="connsiteX3" fmla="*/ 3778338 w 3918160"/>
              <a:gd name="connsiteY3" fmla="*/ 1602717 h 3817915"/>
              <a:gd name="connsiteX4" fmla="*/ 3785888 w 3918160"/>
              <a:gd name="connsiteY4" fmla="*/ 2292596 h 3817915"/>
              <a:gd name="connsiteX5" fmla="*/ 2365251 w 3918160"/>
              <a:gd name="connsiteY5" fmla="*/ 3702916 h 3817915"/>
              <a:gd name="connsiteX6" fmla="*/ 1605343 w 3918160"/>
              <a:gd name="connsiteY6" fmla="*/ 3702915 h 3817915"/>
              <a:gd name="connsiteX7" fmla="*/ 140216 w 3918160"/>
              <a:gd name="connsiteY7" fmla="*/ 2256815 h 3817915"/>
              <a:gd name="connsiteX8" fmla="*/ 152142 w 3918160"/>
              <a:gd name="connsiteY8" fmla="*/ 1640604 h 3817915"/>
              <a:gd name="connsiteX0" fmla="*/ 152142 w 3918160"/>
              <a:gd name="connsiteY0" fmla="*/ 1640604 h 3807738"/>
              <a:gd name="connsiteX1" fmla="*/ 1631098 w 3918160"/>
              <a:gd name="connsiteY1" fmla="*/ 157673 h 3807738"/>
              <a:gd name="connsiteX2" fmla="*/ 2318860 w 3918160"/>
              <a:gd name="connsiteY2" fmla="*/ 141771 h 3807738"/>
              <a:gd name="connsiteX3" fmla="*/ 3778338 w 3918160"/>
              <a:gd name="connsiteY3" fmla="*/ 1602717 h 3807738"/>
              <a:gd name="connsiteX4" fmla="*/ 3785888 w 3918160"/>
              <a:gd name="connsiteY4" fmla="*/ 2292596 h 3807738"/>
              <a:gd name="connsiteX5" fmla="*/ 2365251 w 3918160"/>
              <a:gd name="connsiteY5" fmla="*/ 3702916 h 3807738"/>
              <a:gd name="connsiteX6" fmla="*/ 1605343 w 3918160"/>
              <a:gd name="connsiteY6" fmla="*/ 3702915 h 3807738"/>
              <a:gd name="connsiteX7" fmla="*/ 140216 w 3918160"/>
              <a:gd name="connsiteY7" fmla="*/ 2256815 h 3807738"/>
              <a:gd name="connsiteX8" fmla="*/ 152142 w 3918160"/>
              <a:gd name="connsiteY8" fmla="*/ 1640604 h 3807738"/>
              <a:gd name="connsiteX0" fmla="*/ 152142 w 3918160"/>
              <a:gd name="connsiteY0" fmla="*/ 1640604 h 3767767"/>
              <a:gd name="connsiteX1" fmla="*/ 1631098 w 3918160"/>
              <a:gd name="connsiteY1" fmla="*/ 157673 h 3767767"/>
              <a:gd name="connsiteX2" fmla="*/ 2318860 w 3918160"/>
              <a:gd name="connsiteY2" fmla="*/ 141771 h 3767767"/>
              <a:gd name="connsiteX3" fmla="*/ 3778338 w 3918160"/>
              <a:gd name="connsiteY3" fmla="*/ 1602717 h 3767767"/>
              <a:gd name="connsiteX4" fmla="*/ 3785888 w 3918160"/>
              <a:gd name="connsiteY4" fmla="*/ 2292596 h 3767767"/>
              <a:gd name="connsiteX5" fmla="*/ 2365251 w 3918160"/>
              <a:gd name="connsiteY5" fmla="*/ 3702916 h 3767767"/>
              <a:gd name="connsiteX6" fmla="*/ 1605343 w 3918160"/>
              <a:gd name="connsiteY6" fmla="*/ 3702915 h 3767767"/>
              <a:gd name="connsiteX7" fmla="*/ 140216 w 3918160"/>
              <a:gd name="connsiteY7" fmla="*/ 2256815 h 3767767"/>
              <a:gd name="connsiteX8" fmla="*/ 152142 w 3918160"/>
              <a:gd name="connsiteY8" fmla="*/ 1640604 h 3767767"/>
              <a:gd name="connsiteX0" fmla="*/ 152142 w 3918160"/>
              <a:gd name="connsiteY0" fmla="*/ 1640604 h 3702916"/>
              <a:gd name="connsiteX1" fmla="*/ 1631098 w 3918160"/>
              <a:gd name="connsiteY1" fmla="*/ 157673 h 3702916"/>
              <a:gd name="connsiteX2" fmla="*/ 2318860 w 3918160"/>
              <a:gd name="connsiteY2" fmla="*/ 141771 h 3702916"/>
              <a:gd name="connsiteX3" fmla="*/ 3778338 w 3918160"/>
              <a:gd name="connsiteY3" fmla="*/ 1602717 h 3702916"/>
              <a:gd name="connsiteX4" fmla="*/ 3785888 w 3918160"/>
              <a:gd name="connsiteY4" fmla="*/ 2292596 h 3702916"/>
              <a:gd name="connsiteX5" fmla="*/ 2365251 w 3918160"/>
              <a:gd name="connsiteY5" fmla="*/ 3702916 h 3702916"/>
              <a:gd name="connsiteX6" fmla="*/ 1605343 w 3918160"/>
              <a:gd name="connsiteY6" fmla="*/ 3702915 h 3702916"/>
              <a:gd name="connsiteX7" fmla="*/ 140216 w 3918160"/>
              <a:gd name="connsiteY7" fmla="*/ 2256815 h 3702916"/>
              <a:gd name="connsiteX8" fmla="*/ 152142 w 3918160"/>
              <a:gd name="connsiteY8" fmla="*/ 1640604 h 3702916"/>
              <a:gd name="connsiteX0" fmla="*/ 152142 w 3922213"/>
              <a:gd name="connsiteY0" fmla="*/ 1640604 h 3702916"/>
              <a:gd name="connsiteX1" fmla="*/ 1631098 w 3922213"/>
              <a:gd name="connsiteY1" fmla="*/ 157673 h 3702916"/>
              <a:gd name="connsiteX2" fmla="*/ 2318860 w 3922213"/>
              <a:gd name="connsiteY2" fmla="*/ 141771 h 3702916"/>
              <a:gd name="connsiteX3" fmla="*/ 3778338 w 3922213"/>
              <a:gd name="connsiteY3" fmla="*/ 1602717 h 3702916"/>
              <a:gd name="connsiteX4" fmla="*/ 3785888 w 3922213"/>
              <a:gd name="connsiteY4" fmla="*/ 2292596 h 3702916"/>
              <a:gd name="connsiteX5" fmla="*/ 2365251 w 3922213"/>
              <a:gd name="connsiteY5" fmla="*/ 3702916 h 3702916"/>
              <a:gd name="connsiteX6" fmla="*/ 1605343 w 3922213"/>
              <a:gd name="connsiteY6" fmla="*/ 3702915 h 3702916"/>
              <a:gd name="connsiteX7" fmla="*/ 140216 w 3922213"/>
              <a:gd name="connsiteY7" fmla="*/ 2256815 h 3702916"/>
              <a:gd name="connsiteX8" fmla="*/ 152142 w 3922213"/>
              <a:gd name="connsiteY8" fmla="*/ 1640604 h 370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2213" h="3702916">
                <a:moveTo>
                  <a:pt x="152142" y="1640604"/>
                </a:moveTo>
                <a:cubicBezTo>
                  <a:pt x="289304" y="1489529"/>
                  <a:pt x="1405151" y="367722"/>
                  <a:pt x="1631098" y="157673"/>
                </a:cubicBezTo>
                <a:cubicBezTo>
                  <a:pt x="1857045" y="-52376"/>
                  <a:pt x="2124273" y="-47362"/>
                  <a:pt x="2318860" y="141771"/>
                </a:cubicBezTo>
                <a:cubicBezTo>
                  <a:pt x="2513447" y="330904"/>
                  <a:pt x="3663396" y="1482408"/>
                  <a:pt x="3778338" y="1602717"/>
                </a:cubicBezTo>
                <a:cubicBezTo>
                  <a:pt x="3893280" y="1723026"/>
                  <a:pt x="4030868" y="2037232"/>
                  <a:pt x="3785888" y="2292596"/>
                </a:cubicBezTo>
                <a:cubicBezTo>
                  <a:pt x="3540908" y="2547960"/>
                  <a:pt x="2541702" y="3557799"/>
                  <a:pt x="2365251" y="3702916"/>
                </a:cubicBezTo>
                <a:lnTo>
                  <a:pt x="1605343" y="3702915"/>
                </a:lnTo>
                <a:cubicBezTo>
                  <a:pt x="1460233" y="3549851"/>
                  <a:pt x="382416" y="2600533"/>
                  <a:pt x="140216" y="2256815"/>
                </a:cubicBezTo>
                <a:cubicBezTo>
                  <a:pt x="-101984" y="1913097"/>
                  <a:pt x="14980" y="1791679"/>
                  <a:pt x="152142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62F4E5E2-BD81-4CA6-8A61-FD4730FF26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5952" y="5886356"/>
            <a:ext cx="4758801" cy="625475"/>
          </a:xfrm>
          <a:prstGeom prst="roundRect">
            <a:avLst>
              <a:gd name="adj" fmla="val 19534"/>
            </a:avLst>
          </a:prstGeom>
          <a:solidFill>
            <a:srgbClr val="383F38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(optioneel) gebruik dit voor een melding</a:t>
            </a:r>
          </a:p>
        </p:txBody>
      </p:sp>
      <p:sp>
        <p:nvSpPr>
          <p:cNvPr id="7" name="Tijdelijke aanduiding voor afbeelding 24">
            <a:extLst>
              <a:ext uri="{FF2B5EF4-FFF2-40B4-BE49-F238E27FC236}">
                <a16:creationId xmlns:a16="http://schemas.microsoft.com/office/drawing/2014/main" id="{543A260C-41CD-4855-97FE-F9F84B2A71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830279" y="-277003"/>
            <a:ext cx="7428264" cy="7012938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  <a:gd name="connsiteX0" fmla="*/ 112151 w 3878169"/>
              <a:gd name="connsiteY0" fmla="*/ 1640604 h 3857063"/>
              <a:gd name="connsiteX1" fmla="*/ 1591107 w 3878169"/>
              <a:gd name="connsiteY1" fmla="*/ 157673 h 3857063"/>
              <a:gd name="connsiteX2" fmla="*/ 2278869 w 3878169"/>
              <a:gd name="connsiteY2" fmla="*/ 141771 h 3857063"/>
              <a:gd name="connsiteX3" fmla="*/ 3738347 w 3878169"/>
              <a:gd name="connsiteY3" fmla="*/ 1602717 h 3857063"/>
              <a:gd name="connsiteX4" fmla="*/ 3745897 w 3878169"/>
              <a:gd name="connsiteY4" fmla="*/ 2292596 h 3857063"/>
              <a:gd name="connsiteX5" fmla="*/ 2325260 w 3878169"/>
              <a:gd name="connsiteY5" fmla="*/ 3702916 h 3857063"/>
              <a:gd name="connsiteX6" fmla="*/ 1626887 w 3878169"/>
              <a:gd name="connsiteY6" fmla="*/ 3771550 h 3857063"/>
              <a:gd name="connsiteX7" fmla="*/ 100225 w 3878169"/>
              <a:gd name="connsiteY7" fmla="*/ 2256815 h 3857063"/>
              <a:gd name="connsiteX8" fmla="*/ 112151 w 3878169"/>
              <a:gd name="connsiteY8" fmla="*/ 1640604 h 3857063"/>
              <a:gd name="connsiteX0" fmla="*/ 152142 w 3918160"/>
              <a:gd name="connsiteY0" fmla="*/ 1640604 h 3850048"/>
              <a:gd name="connsiteX1" fmla="*/ 1631098 w 3918160"/>
              <a:gd name="connsiteY1" fmla="*/ 157673 h 3850048"/>
              <a:gd name="connsiteX2" fmla="*/ 2318860 w 3918160"/>
              <a:gd name="connsiteY2" fmla="*/ 141771 h 3850048"/>
              <a:gd name="connsiteX3" fmla="*/ 3778338 w 3918160"/>
              <a:gd name="connsiteY3" fmla="*/ 1602717 h 3850048"/>
              <a:gd name="connsiteX4" fmla="*/ 3785888 w 3918160"/>
              <a:gd name="connsiteY4" fmla="*/ 2292596 h 3850048"/>
              <a:gd name="connsiteX5" fmla="*/ 2365251 w 3918160"/>
              <a:gd name="connsiteY5" fmla="*/ 3702916 h 3850048"/>
              <a:gd name="connsiteX6" fmla="*/ 1605343 w 3918160"/>
              <a:gd name="connsiteY6" fmla="*/ 3702915 h 3850048"/>
              <a:gd name="connsiteX7" fmla="*/ 140216 w 3918160"/>
              <a:gd name="connsiteY7" fmla="*/ 2256815 h 3850048"/>
              <a:gd name="connsiteX8" fmla="*/ 152142 w 3918160"/>
              <a:gd name="connsiteY8" fmla="*/ 1640604 h 3850048"/>
              <a:gd name="connsiteX0" fmla="*/ 152142 w 3918160"/>
              <a:gd name="connsiteY0" fmla="*/ 1640604 h 3817915"/>
              <a:gd name="connsiteX1" fmla="*/ 1631098 w 3918160"/>
              <a:gd name="connsiteY1" fmla="*/ 157673 h 3817915"/>
              <a:gd name="connsiteX2" fmla="*/ 2318860 w 3918160"/>
              <a:gd name="connsiteY2" fmla="*/ 141771 h 3817915"/>
              <a:gd name="connsiteX3" fmla="*/ 3778338 w 3918160"/>
              <a:gd name="connsiteY3" fmla="*/ 1602717 h 3817915"/>
              <a:gd name="connsiteX4" fmla="*/ 3785888 w 3918160"/>
              <a:gd name="connsiteY4" fmla="*/ 2292596 h 3817915"/>
              <a:gd name="connsiteX5" fmla="*/ 2365251 w 3918160"/>
              <a:gd name="connsiteY5" fmla="*/ 3702916 h 3817915"/>
              <a:gd name="connsiteX6" fmla="*/ 1605343 w 3918160"/>
              <a:gd name="connsiteY6" fmla="*/ 3702915 h 3817915"/>
              <a:gd name="connsiteX7" fmla="*/ 140216 w 3918160"/>
              <a:gd name="connsiteY7" fmla="*/ 2256815 h 3817915"/>
              <a:gd name="connsiteX8" fmla="*/ 152142 w 3918160"/>
              <a:gd name="connsiteY8" fmla="*/ 1640604 h 3817915"/>
              <a:gd name="connsiteX0" fmla="*/ 152142 w 3918160"/>
              <a:gd name="connsiteY0" fmla="*/ 1640604 h 3807738"/>
              <a:gd name="connsiteX1" fmla="*/ 1631098 w 3918160"/>
              <a:gd name="connsiteY1" fmla="*/ 157673 h 3807738"/>
              <a:gd name="connsiteX2" fmla="*/ 2318860 w 3918160"/>
              <a:gd name="connsiteY2" fmla="*/ 141771 h 3807738"/>
              <a:gd name="connsiteX3" fmla="*/ 3778338 w 3918160"/>
              <a:gd name="connsiteY3" fmla="*/ 1602717 h 3807738"/>
              <a:gd name="connsiteX4" fmla="*/ 3785888 w 3918160"/>
              <a:gd name="connsiteY4" fmla="*/ 2292596 h 3807738"/>
              <a:gd name="connsiteX5" fmla="*/ 2365251 w 3918160"/>
              <a:gd name="connsiteY5" fmla="*/ 3702916 h 3807738"/>
              <a:gd name="connsiteX6" fmla="*/ 1605343 w 3918160"/>
              <a:gd name="connsiteY6" fmla="*/ 3702915 h 3807738"/>
              <a:gd name="connsiteX7" fmla="*/ 140216 w 3918160"/>
              <a:gd name="connsiteY7" fmla="*/ 2256815 h 3807738"/>
              <a:gd name="connsiteX8" fmla="*/ 152142 w 3918160"/>
              <a:gd name="connsiteY8" fmla="*/ 1640604 h 3807738"/>
              <a:gd name="connsiteX0" fmla="*/ 152142 w 3918160"/>
              <a:gd name="connsiteY0" fmla="*/ 1640604 h 3767767"/>
              <a:gd name="connsiteX1" fmla="*/ 1631098 w 3918160"/>
              <a:gd name="connsiteY1" fmla="*/ 157673 h 3767767"/>
              <a:gd name="connsiteX2" fmla="*/ 2318860 w 3918160"/>
              <a:gd name="connsiteY2" fmla="*/ 141771 h 3767767"/>
              <a:gd name="connsiteX3" fmla="*/ 3778338 w 3918160"/>
              <a:gd name="connsiteY3" fmla="*/ 1602717 h 3767767"/>
              <a:gd name="connsiteX4" fmla="*/ 3785888 w 3918160"/>
              <a:gd name="connsiteY4" fmla="*/ 2292596 h 3767767"/>
              <a:gd name="connsiteX5" fmla="*/ 2365251 w 3918160"/>
              <a:gd name="connsiteY5" fmla="*/ 3702916 h 3767767"/>
              <a:gd name="connsiteX6" fmla="*/ 1605343 w 3918160"/>
              <a:gd name="connsiteY6" fmla="*/ 3702915 h 3767767"/>
              <a:gd name="connsiteX7" fmla="*/ 140216 w 3918160"/>
              <a:gd name="connsiteY7" fmla="*/ 2256815 h 3767767"/>
              <a:gd name="connsiteX8" fmla="*/ 152142 w 3918160"/>
              <a:gd name="connsiteY8" fmla="*/ 1640604 h 3767767"/>
              <a:gd name="connsiteX0" fmla="*/ 152142 w 3918160"/>
              <a:gd name="connsiteY0" fmla="*/ 1640604 h 3702916"/>
              <a:gd name="connsiteX1" fmla="*/ 1631098 w 3918160"/>
              <a:gd name="connsiteY1" fmla="*/ 157673 h 3702916"/>
              <a:gd name="connsiteX2" fmla="*/ 2318860 w 3918160"/>
              <a:gd name="connsiteY2" fmla="*/ 141771 h 3702916"/>
              <a:gd name="connsiteX3" fmla="*/ 3778338 w 3918160"/>
              <a:gd name="connsiteY3" fmla="*/ 1602717 h 3702916"/>
              <a:gd name="connsiteX4" fmla="*/ 3785888 w 3918160"/>
              <a:gd name="connsiteY4" fmla="*/ 2292596 h 3702916"/>
              <a:gd name="connsiteX5" fmla="*/ 2365251 w 3918160"/>
              <a:gd name="connsiteY5" fmla="*/ 3702916 h 3702916"/>
              <a:gd name="connsiteX6" fmla="*/ 1605343 w 3918160"/>
              <a:gd name="connsiteY6" fmla="*/ 3702915 h 3702916"/>
              <a:gd name="connsiteX7" fmla="*/ 140216 w 3918160"/>
              <a:gd name="connsiteY7" fmla="*/ 2256815 h 3702916"/>
              <a:gd name="connsiteX8" fmla="*/ 152142 w 3918160"/>
              <a:gd name="connsiteY8" fmla="*/ 1640604 h 3702916"/>
              <a:gd name="connsiteX0" fmla="*/ 152142 w 3922213"/>
              <a:gd name="connsiteY0" fmla="*/ 1640604 h 3702916"/>
              <a:gd name="connsiteX1" fmla="*/ 1631098 w 3922213"/>
              <a:gd name="connsiteY1" fmla="*/ 157673 h 3702916"/>
              <a:gd name="connsiteX2" fmla="*/ 2318860 w 3922213"/>
              <a:gd name="connsiteY2" fmla="*/ 141771 h 3702916"/>
              <a:gd name="connsiteX3" fmla="*/ 3778338 w 3922213"/>
              <a:gd name="connsiteY3" fmla="*/ 1602717 h 3702916"/>
              <a:gd name="connsiteX4" fmla="*/ 3785888 w 3922213"/>
              <a:gd name="connsiteY4" fmla="*/ 2292596 h 3702916"/>
              <a:gd name="connsiteX5" fmla="*/ 2365251 w 3922213"/>
              <a:gd name="connsiteY5" fmla="*/ 3702916 h 3702916"/>
              <a:gd name="connsiteX6" fmla="*/ 1605343 w 3922213"/>
              <a:gd name="connsiteY6" fmla="*/ 3702915 h 3702916"/>
              <a:gd name="connsiteX7" fmla="*/ 140216 w 3922213"/>
              <a:gd name="connsiteY7" fmla="*/ 2256815 h 3702916"/>
              <a:gd name="connsiteX8" fmla="*/ 152142 w 3922213"/>
              <a:gd name="connsiteY8" fmla="*/ 1640604 h 370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2213" h="3702916">
                <a:moveTo>
                  <a:pt x="152142" y="1640604"/>
                </a:moveTo>
                <a:cubicBezTo>
                  <a:pt x="289304" y="1489529"/>
                  <a:pt x="1405151" y="367722"/>
                  <a:pt x="1631098" y="157673"/>
                </a:cubicBezTo>
                <a:cubicBezTo>
                  <a:pt x="1857045" y="-52376"/>
                  <a:pt x="2124273" y="-47362"/>
                  <a:pt x="2318860" y="141771"/>
                </a:cubicBezTo>
                <a:cubicBezTo>
                  <a:pt x="2513447" y="330904"/>
                  <a:pt x="3663396" y="1482408"/>
                  <a:pt x="3778338" y="1602717"/>
                </a:cubicBezTo>
                <a:cubicBezTo>
                  <a:pt x="3893280" y="1723026"/>
                  <a:pt x="4030868" y="2037232"/>
                  <a:pt x="3785888" y="2292596"/>
                </a:cubicBezTo>
                <a:cubicBezTo>
                  <a:pt x="3540908" y="2547960"/>
                  <a:pt x="2541702" y="3557799"/>
                  <a:pt x="2365251" y="3702916"/>
                </a:cubicBezTo>
                <a:lnTo>
                  <a:pt x="1605343" y="3702915"/>
                </a:lnTo>
                <a:cubicBezTo>
                  <a:pt x="1460233" y="3549851"/>
                  <a:pt x="382416" y="2600533"/>
                  <a:pt x="140216" y="2256815"/>
                </a:cubicBezTo>
                <a:cubicBezTo>
                  <a:pt x="-101984" y="1913097"/>
                  <a:pt x="14980" y="1791679"/>
                  <a:pt x="152142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24189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-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67B38-689A-45E6-A2FD-A4496AAA6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716"/>
            <a:ext cx="10515600" cy="387910"/>
          </a:xfrm>
        </p:spPr>
        <p:txBody>
          <a:bodyPr anchor="t">
            <a:noAutofit/>
          </a:bodyPr>
          <a:lstStyle>
            <a:lvl1pPr algn="ctr">
              <a:defRPr sz="2000" b="1" cap="all" baseline="0">
                <a:solidFill>
                  <a:srgbClr val="445149">
                    <a:alpha val="70000"/>
                  </a:srgbClr>
                </a:solidFill>
                <a:latin typeface="+mj-lt"/>
              </a:defRPr>
            </a:lvl1pPr>
          </a:lstStyle>
          <a:p>
            <a:r>
              <a:rPr lang="nl-NL" dirty="0"/>
              <a:t>HOOFDSTUK-TITEL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865094"/>
            <a:ext cx="5599176" cy="53340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None/>
              <a:defRPr sz="2400" b="0">
                <a:solidFill>
                  <a:srgbClr val="445149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In deze slide zet je tekst of een tabel/grafiek aan de linkerkant, en staat standaard een afbeelding in de GGD-vorm rechts.</a:t>
            </a:r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EFF3E726-E09C-4E62-8750-F99C4434DC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0763" y="1994623"/>
            <a:ext cx="5199790" cy="4743938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  <a:gd name="connsiteX0" fmla="*/ 112151 w 3871534"/>
              <a:gd name="connsiteY0" fmla="*/ 1640604 h 3830064"/>
              <a:gd name="connsiteX1" fmla="*/ 1591107 w 3871534"/>
              <a:gd name="connsiteY1" fmla="*/ 157673 h 3830064"/>
              <a:gd name="connsiteX2" fmla="*/ 2278869 w 3871534"/>
              <a:gd name="connsiteY2" fmla="*/ 141771 h 3830064"/>
              <a:gd name="connsiteX3" fmla="*/ 3738347 w 3871534"/>
              <a:gd name="connsiteY3" fmla="*/ 1602717 h 3830064"/>
              <a:gd name="connsiteX4" fmla="*/ 3745897 w 3871534"/>
              <a:gd name="connsiteY4" fmla="*/ 2292596 h 3830064"/>
              <a:gd name="connsiteX5" fmla="*/ 2418636 w 3871534"/>
              <a:gd name="connsiteY5" fmla="*/ 3594923 h 3830064"/>
              <a:gd name="connsiteX6" fmla="*/ 1626887 w 3871534"/>
              <a:gd name="connsiteY6" fmla="*/ 3771550 h 3830064"/>
              <a:gd name="connsiteX7" fmla="*/ 100225 w 3871534"/>
              <a:gd name="connsiteY7" fmla="*/ 2256815 h 3830064"/>
              <a:gd name="connsiteX8" fmla="*/ 112151 w 3871534"/>
              <a:gd name="connsiteY8" fmla="*/ 1640604 h 3830064"/>
              <a:gd name="connsiteX0" fmla="*/ 112151 w 3871534"/>
              <a:gd name="connsiteY0" fmla="*/ 1640604 h 3831166"/>
              <a:gd name="connsiteX1" fmla="*/ 1591107 w 3871534"/>
              <a:gd name="connsiteY1" fmla="*/ 157673 h 3831166"/>
              <a:gd name="connsiteX2" fmla="*/ 2278869 w 3871534"/>
              <a:gd name="connsiteY2" fmla="*/ 141771 h 3831166"/>
              <a:gd name="connsiteX3" fmla="*/ 3738347 w 3871534"/>
              <a:gd name="connsiteY3" fmla="*/ 1602717 h 3831166"/>
              <a:gd name="connsiteX4" fmla="*/ 3745897 w 3871534"/>
              <a:gd name="connsiteY4" fmla="*/ 2292596 h 3831166"/>
              <a:gd name="connsiteX5" fmla="*/ 2418636 w 3871534"/>
              <a:gd name="connsiteY5" fmla="*/ 3594923 h 3831166"/>
              <a:gd name="connsiteX6" fmla="*/ 1626887 w 3871534"/>
              <a:gd name="connsiteY6" fmla="*/ 3771550 h 3831166"/>
              <a:gd name="connsiteX7" fmla="*/ 100225 w 3871534"/>
              <a:gd name="connsiteY7" fmla="*/ 2256815 h 3831166"/>
              <a:gd name="connsiteX8" fmla="*/ 112151 w 3871534"/>
              <a:gd name="connsiteY8" fmla="*/ 1640604 h 3831166"/>
              <a:gd name="connsiteX0" fmla="*/ 143098 w 3902481"/>
              <a:gd name="connsiteY0" fmla="*/ 1640604 h 3729689"/>
              <a:gd name="connsiteX1" fmla="*/ 1622054 w 3902481"/>
              <a:gd name="connsiteY1" fmla="*/ 157673 h 3729689"/>
              <a:gd name="connsiteX2" fmla="*/ 2309816 w 3902481"/>
              <a:gd name="connsiteY2" fmla="*/ 141771 h 3729689"/>
              <a:gd name="connsiteX3" fmla="*/ 3769294 w 3902481"/>
              <a:gd name="connsiteY3" fmla="*/ 1602717 h 3729689"/>
              <a:gd name="connsiteX4" fmla="*/ 3776844 w 3902481"/>
              <a:gd name="connsiteY4" fmla="*/ 2292596 h 3729689"/>
              <a:gd name="connsiteX5" fmla="*/ 2449583 w 3902481"/>
              <a:gd name="connsiteY5" fmla="*/ 3594923 h 3729689"/>
              <a:gd name="connsiteX6" fmla="*/ 1467619 w 3902481"/>
              <a:gd name="connsiteY6" fmla="*/ 3584732 h 3729689"/>
              <a:gd name="connsiteX7" fmla="*/ 131172 w 3902481"/>
              <a:gd name="connsiteY7" fmla="*/ 2256815 h 3729689"/>
              <a:gd name="connsiteX8" fmla="*/ 143098 w 3902481"/>
              <a:gd name="connsiteY8" fmla="*/ 1640604 h 3729689"/>
              <a:gd name="connsiteX0" fmla="*/ 143098 w 3902481"/>
              <a:gd name="connsiteY0" fmla="*/ 1640604 h 3688834"/>
              <a:gd name="connsiteX1" fmla="*/ 1622054 w 3902481"/>
              <a:gd name="connsiteY1" fmla="*/ 157673 h 3688834"/>
              <a:gd name="connsiteX2" fmla="*/ 2309816 w 3902481"/>
              <a:gd name="connsiteY2" fmla="*/ 141771 h 3688834"/>
              <a:gd name="connsiteX3" fmla="*/ 3769294 w 3902481"/>
              <a:gd name="connsiteY3" fmla="*/ 1602717 h 3688834"/>
              <a:gd name="connsiteX4" fmla="*/ 3776844 w 3902481"/>
              <a:gd name="connsiteY4" fmla="*/ 2292596 h 3688834"/>
              <a:gd name="connsiteX5" fmla="*/ 2449583 w 3902481"/>
              <a:gd name="connsiteY5" fmla="*/ 3594923 h 3688834"/>
              <a:gd name="connsiteX6" fmla="*/ 1467619 w 3902481"/>
              <a:gd name="connsiteY6" fmla="*/ 3584732 h 3688834"/>
              <a:gd name="connsiteX7" fmla="*/ 131172 w 3902481"/>
              <a:gd name="connsiteY7" fmla="*/ 2256815 h 3688834"/>
              <a:gd name="connsiteX8" fmla="*/ 143098 w 3902481"/>
              <a:gd name="connsiteY8" fmla="*/ 1640604 h 3688834"/>
              <a:gd name="connsiteX0" fmla="*/ 143098 w 3902481"/>
              <a:gd name="connsiteY0" fmla="*/ 1640604 h 3676762"/>
              <a:gd name="connsiteX1" fmla="*/ 1622054 w 3902481"/>
              <a:gd name="connsiteY1" fmla="*/ 157673 h 3676762"/>
              <a:gd name="connsiteX2" fmla="*/ 2309816 w 3902481"/>
              <a:gd name="connsiteY2" fmla="*/ 141771 h 3676762"/>
              <a:gd name="connsiteX3" fmla="*/ 3769294 w 3902481"/>
              <a:gd name="connsiteY3" fmla="*/ 1602717 h 3676762"/>
              <a:gd name="connsiteX4" fmla="*/ 3776844 w 3902481"/>
              <a:gd name="connsiteY4" fmla="*/ 2292596 h 3676762"/>
              <a:gd name="connsiteX5" fmla="*/ 2449583 w 3902481"/>
              <a:gd name="connsiteY5" fmla="*/ 3594923 h 3676762"/>
              <a:gd name="connsiteX6" fmla="*/ 1467619 w 3902481"/>
              <a:gd name="connsiteY6" fmla="*/ 3584732 h 3676762"/>
              <a:gd name="connsiteX7" fmla="*/ 131172 w 3902481"/>
              <a:gd name="connsiteY7" fmla="*/ 2256815 h 3676762"/>
              <a:gd name="connsiteX8" fmla="*/ 143098 w 3902481"/>
              <a:gd name="connsiteY8" fmla="*/ 1640604 h 3676762"/>
              <a:gd name="connsiteX0" fmla="*/ 143098 w 3902481"/>
              <a:gd name="connsiteY0" fmla="*/ 1640604 h 3594923"/>
              <a:gd name="connsiteX1" fmla="*/ 1622054 w 3902481"/>
              <a:gd name="connsiteY1" fmla="*/ 157673 h 3594923"/>
              <a:gd name="connsiteX2" fmla="*/ 2309816 w 3902481"/>
              <a:gd name="connsiteY2" fmla="*/ 141771 h 3594923"/>
              <a:gd name="connsiteX3" fmla="*/ 3769294 w 3902481"/>
              <a:gd name="connsiteY3" fmla="*/ 1602717 h 3594923"/>
              <a:gd name="connsiteX4" fmla="*/ 3776844 w 3902481"/>
              <a:gd name="connsiteY4" fmla="*/ 2292596 h 3594923"/>
              <a:gd name="connsiteX5" fmla="*/ 2449583 w 3902481"/>
              <a:gd name="connsiteY5" fmla="*/ 3594923 h 3594923"/>
              <a:gd name="connsiteX6" fmla="*/ 1467619 w 3902481"/>
              <a:gd name="connsiteY6" fmla="*/ 3584732 h 3594923"/>
              <a:gd name="connsiteX7" fmla="*/ 131172 w 3902481"/>
              <a:gd name="connsiteY7" fmla="*/ 2256815 h 3594923"/>
              <a:gd name="connsiteX8" fmla="*/ 143098 w 3902481"/>
              <a:gd name="connsiteY8" fmla="*/ 1640604 h 3594923"/>
              <a:gd name="connsiteX0" fmla="*/ 143335 w 3902718"/>
              <a:gd name="connsiteY0" fmla="*/ 1640604 h 3594923"/>
              <a:gd name="connsiteX1" fmla="*/ 1622291 w 3902718"/>
              <a:gd name="connsiteY1" fmla="*/ 157673 h 3594923"/>
              <a:gd name="connsiteX2" fmla="*/ 2310053 w 3902718"/>
              <a:gd name="connsiteY2" fmla="*/ 141771 h 3594923"/>
              <a:gd name="connsiteX3" fmla="*/ 3769531 w 3902718"/>
              <a:gd name="connsiteY3" fmla="*/ 1602717 h 3594923"/>
              <a:gd name="connsiteX4" fmla="*/ 3777081 w 3902718"/>
              <a:gd name="connsiteY4" fmla="*/ 2292596 h 3594923"/>
              <a:gd name="connsiteX5" fmla="*/ 2449820 w 3902718"/>
              <a:gd name="connsiteY5" fmla="*/ 3594923 h 3594923"/>
              <a:gd name="connsiteX6" fmla="*/ 1471252 w 3902718"/>
              <a:gd name="connsiteY6" fmla="*/ 3594922 h 3594923"/>
              <a:gd name="connsiteX7" fmla="*/ 131409 w 3902718"/>
              <a:gd name="connsiteY7" fmla="*/ 2256815 h 3594923"/>
              <a:gd name="connsiteX8" fmla="*/ 143335 w 3902718"/>
              <a:gd name="connsiteY8" fmla="*/ 1640604 h 3594923"/>
              <a:gd name="connsiteX0" fmla="*/ 159143 w 3918526"/>
              <a:gd name="connsiteY0" fmla="*/ 1640604 h 3594923"/>
              <a:gd name="connsiteX1" fmla="*/ 1638099 w 3918526"/>
              <a:gd name="connsiteY1" fmla="*/ 157673 h 3594923"/>
              <a:gd name="connsiteX2" fmla="*/ 2325861 w 3918526"/>
              <a:gd name="connsiteY2" fmla="*/ 141771 h 3594923"/>
              <a:gd name="connsiteX3" fmla="*/ 3785339 w 3918526"/>
              <a:gd name="connsiteY3" fmla="*/ 1602717 h 3594923"/>
              <a:gd name="connsiteX4" fmla="*/ 3792889 w 3918526"/>
              <a:gd name="connsiteY4" fmla="*/ 2292596 h 3594923"/>
              <a:gd name="connsiteX5" fmla="*/ 2465628 w 3918526"/>
              <a:gd name="connsiteY5" fmla="*/ 3594923 h 3594923"/>
              <a:gd name="connsiteX6" fmla="*/ 1487060 w 3918526"/>
              <a:gd name="connsiteY6" fmla="*/ 3594922 h 3594923"/>
              <a:gd name="connsiteX7" fmla="*/ 147217 w 3918526"/>
              <a:gd name="connsiteY7" fmla="*/ 2256815 h 3594923"/>
              <a:gd name="connsiteX8" fmla="*/ 159143 w 3918526"/>
              <a:gd name="connsiteY8" fmla="*/ 1640604 h 3594923"/>
              <a:gd name="connsiteX0" fmla="*/ 159143 w 3940365"/>
              <a:gd name="connsiteY0" fmla="*/ 1640604 h 3594923"/>
              <a:gd name="connsiteX1" fmla="*/ 1638099 w 3940365"/>
              <a:gd name="connsiteY1" fmla="*/ 157673 h 3594923"/>
              <a:gd name="connsiteX2" fmla="*/ 2325861 w 3940365"/>
              <a:gd name="connsiteY2" fmla="*/ 141771 h 3594923"/>
              <a:gd name="connsiteX3" fmla="*/ 3785339 w 3940365"/>
              <a:gd name="connsiteY3" fmla="*/ 1602717 h 3594923"/>
              <a:gd name="connsiteX4" fmla="*/ 3792889 w 3940365"/>
              <a:gd name="connsiteY4" fmla="*/ 2292596 h 3594923"/>
              <a:gd name="connsiteX5" fmla="*/ 2465628 w 3940365"/>
              <a:gd name="connsiteY5" fmla="*/ 3594923 h 3594923"/>
              <a:gd name="connsiteX6" fmla="*/ 1487060 w 3940365"/>
              <a:gd name="connsiteY6" fmla="*/ 3594922 h 3594923"/>
              <a:gd name="connsiteX7" fmla="*/ 147217 w 3940365"/>
              <a:gd name="connsiteY7" fmla="*/ 2256815 h 3594923"/>
              <a:gd name="connsiteX8" fmla="*/ 159143 w 3940365"/>
              <a:gd name="connsiteY8" fmla="*/ 1640604 h 359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0365" h="3594923">
                <a:moveTo>
                  <a:pt x="159143" y="1640604"/>
                </a:moveTo>
                <a:cubicBezTo>
                  <a:pt x="296305" y="1489529"/>
                  <a:pt x="1412152" y="367722"/>
                  <a:pt x="1638099" y="157673"/>
                </a:cubicBezTo>
                <a:cubicBezTo>
                  <a:pt x="1864046" y="-52376"/>
                  <a:pt x="2131274" y="-47362"/>
                  <a:pt x="2325861" y="141771"/>
                </a:cubicBezTo>
                <a:cubicBezTo>
                  <a:pt x="2520448" y="330904"/>
                  <a:pt x="3670397" y="1482408"/>
                  <a:pt x="3785339" y="1602717"/>
                </a:cubicBezTo>
                <a:cubicBezTo>
                  <a:pt x="3900281" y="1723026"/>
                  <a:pt x="4063791" y="2014909"/>
                  <a:pt x="3792889" y="2292596"/>
                </a:cubicBezTo>
                <a:cubicBezTo>
                  <a:pt x="3521987" y="2570283"/>
                  <a:pt x="2687457" y="3406740"/>
                  <a:pt x="2465628" y="3594923"/>
                </a:cubicBezTo>
                <a:lnTo>
                  <a:pt x="1487060" y="3594922"/>
                </a:lnTo>
                <a:cubicBezTo>
                  <a:pt x="1341950" y="3441858"/>
                  <a:pt x="405899" y="2514601"/>
                  <a:pt x="147217" y="2256815"/>
                </a:cubicBezTo>
                <a:cubicBezTo>
                  <a:pt x="-111465" y="1999029"/>
                  <a:pt x="21981" y="1791679"/>
                  <a:pt x="159143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E7BD1E71-0385-442A-9A23-DF9A70D17F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886356"/>
            <a:ext cx="4758801" cy="625475"/>
          </a:xfrm>
          <a:prstGeom prst="roundRect">
            <a:avLst>
              <a:gd name="adj" fmla="val 19534"/>
            </a:avLst>
          </a:prstGeom>
          <a:solidFill>
            <a:srgbClr val="383F38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(optioneel) gebruik dit voor een melding</a:t>
            </a:r>
          </a:p>
        </p:txBody>
      </p:sp>
      <p:sp>
        <p:nvSpPr>
          <p:cNvPr id="7" name="Tijdelijke aanduiding voor afbeelding 24">
            <a:extLst>
              <a:ext uri="{FF2B5EF4-FFF2-40B4-BE49-F238E27FC236}">
                <a16:creationId xmlns:a16="http://schemas.microsoft.com/office/drawing/2014/main" id="{A49A6916-CDA2-4157-89C3-6CB98681F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0763" y="1994623"/>
            <a:ext cx="5199790" cy="4743938"/>
          </a:xfrm>
          <a:custGeom>
            <a:avLst/>
            <a:gdLst>
              <a:gd name="connsiteX0" fmla="*/ 0 w 3888187"/>
              <a:gd name="connsiteY0" fmla="*/ 648044 h 3888197"/>
              <a:gd name="connsiteX1" fmla="*/ 648044 w 3888187"/>
              <a:gd name="connsiteY1" fmla="*/ 0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648044 h 3888197"/>
              <a:gd name="connsiteX1" fmla="*/ 1598225 w 3888187"/>
              <a:gd name="connsiteY1" fmla="*/ 111318 h 3888197"/>
              <a:gd name="connsiteX2" fmla="*/ 3240143 w 3888187"/>
              <a:gd name="connsiteY2" fmla="*/ 0 h 3888197"/>
              <a:gd name="connsiteX3" fmla="*/ 3888187 w 3888187"/>
              <a:gd name="connsiteY3" fmla="*/ 648044 h 3888197"/>
              <a:gd name="connsiteX4" fmla="*/ 3888187 w 3888187"/>
              <a:gd name="connsiteY4" fmla="*/ 3240153 h 3888197"/>
              <a:gd name="connsiteX5" fmla="*/ 3240143 w 3888187"/>
              <a:gd name="connsiteY5" fmla="*/ 3888197 h 3888197"/>
              <a:gd name="connsiteX6" fmla="*/ 648044 w 3888187"/>
              <a:gd name="connsiteY6" fmla="*/ 3888197 h 3888197"/>
              <a:gd name="connsiteX7" fmla="*/ 0 w 3888187"/>
              <a:gd name="connsiteY7" fmla="*/ 3240153 h 3888197"/>
              <a:gd name="connsiteX8" fmla="*/ 0 w 3888187"/>
              <a:gd name="connsiteY8" fmla="*/ 648044 h 3888197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888187 w 3888187"/>
              <a:gd name="connsiteY3" fmla="*/ 540701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888187"/>
              <a:gd name="connsiteY0" fmla="*/ 540701 h 3780854"/>
              <a:gd name="connsiteX1" fmla="*/ 1598225 w 3888187"/>
              <a:gd name="connsiteY1" fmla="*/ 3975 h 3780854"/>
              <a:gd name="connsiteX2" fmla="*/ 2266108 w 3888187"/>
              <a:gd name="connsiteY2" fmla="*/ 0 h 3780854"/>
              <a:gd name="connsiteX3" fmla="*/ 3780844 w 3888187"/>
              <a:gd name="connsiteY3" fmla="*/ 1522687 h 3780854"/>
              <a:gd name="connsiteX4" fmla="*/ 3888187 w 3888187"/>
              <a:gd name="connsiteY4" fmla="*/ 3132810 h 3780854"/>
              <a:gd name="connsiteX5" fmla="*/ 3240143 w 3888187"/>
              <a:gd name="connsiteY5" fmla="*/ 3780854 h 3780854"/>
              <a:gd name="connsiteX6" fmla="*/ 648044 w 3888187"/>
              <a:gd name="connsiteY6" fmla="*/ 3780854 h 3780854"/>
              <a:gd name="connsiteX7" fmla="*/ 0 w 3888187"/>
              <a:gd name="connsiteY7" fmla="*/ 3132810 h 3780854"/>
              <a:gd name="connsiteX8" fmla="*/ 0 w 3888187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3240143 w 3788796"/>
              <a:gd name="connsiteY5" fmla="*/ 3780854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780854"/>
              <a:gd name="connsiteX1" fmla="*/ 1598225 w 3788796"/>
              <a:gd name="connsiteY1" fmla="*/ 3975 h 3780854"/>
              <a:gd name="connsiteX2" fmla="*/ 2266108 w 3788796"/>
              <a:gd name="connsiteY2" fmla="*/ 0 h 3780854"/>
              <a:gd name="connsiteX3" fmla="*/ 3780844 w 3788796"/>
              <a:gd name="connsiteY3" fmla="*/ 1522687 h 3780854"/>
              <a:gd name="connsiteX4" fmla="*/ 3788796 w 3788796"/>
              <a:gd name="connsiteY4" fmla="*/ 2150824 h 3780854"/>
              <a:gd name="connsiteX5" fmla="*/ 2309841 w 3788796"/>
              <a:gd name="connsiteY5" fmla="*/ 3661585 h 3780854"/>
              <a:gd name="connsiteX6" fmla="*/ 648044 w 3788796"/>
              <a:gd name="connsiteY6" fmla="*/ 3780854 h 3780854"/>
              <a:gd name="connsiteX7" fmla="*/ 0 w 3788796"/>
              <a:gd name="connsiteY7" fmla="*/ 3132810 h 3780854"/>
              <a:gd name="connsiteX8" fmla="*/ 0 w 3788796"/>
              <a:gd name="connsiteY8" fmla="*/ 540701 h 3780854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309841 w 3788796"/>
              <a:gd name="connsiteY5" fmla="*/ 3661585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0 w 3788796"/>
              <a:gd name="connsiteY7" fmla="*/ 3132810 h 3677487"/>
              <a:gd name="connsiteX8" fmla="*/ 0 w 3788796"/>
              <a:gd name="connsiteY8" fmla="*/ 540701 h 3677487"/>
              <a:gd name="connsiteX0" fmla="*/ 0 w 3788796"/>
              <a:gd name="connsiteY0" fmla="*/ 540701 h 3677487"/>
              <a:gd name="connsiteX1" fmla="*/ 1598225 w 3788796"/>
              <a:gd name="connsiteY1" fmla="*/ 3975 h 3677487"/>
              <a:gd name="connsiteX2" fmla="*/ 2266108 w 3788796"/>
              <a:gd name="connsiteY2" fmla="*/ 0 h 3677487"/>
              <a:gd name="connsiteX3" fmla="*/ 3780844 w 3788796"/>
              <a:gd name="connsiteY3" fmla="*/ 1522687 h 3677487"/>
              <a:gd name="connsiteX4" fmla="*/ 3788796 w 3788796"/>
              <a:gd name="connsiteY4" fmla="*/ 2150824 h 3677487"/>
              <a:gd name="connsiteX5" fmla="*/ 2278036 w 3788796"/>
              <a:gd name="connsiteY5" fmla="*/ 3677487 h 3677487"/>
              <a:gd name="connsiteX6" fmla="*/ 1622078 w 3788796"/>
              <a:gd name="connsiteY6" fmla="*/ 3677487 h 3677487"/>
              <a:gd name="connsiteX7" fmla="*/ 123245 w 3788796"/>
              <a:gd name="connsiteY7" fmla="*/ 2198532 h 3677487"/>
              <a:gd name="connsiteX8" fmla="*/ 0 w 3788796"/>
              <a:gd name="connsiteY8" fmla="*/ 540701 h 3677487"/>
              <a:gd name="connsiteX0" fmla="*/ 0 w 3665551"/>
              <a:gd name="connsiteY0" fmla="*/ 1522687 h 3677487"/>
              <a:gd name="connsiteX1" fmla="*/ 1474980 w 3665551"/>
              <a:gd name="connsiteY1" fmla="*/ 3975 h 3677487"/>
              <a:gd name="connsiteX2" fmla="*/ 2142863 w 3665551"/>
              <a:gd name="connsiteY2" fmla="*/ 0 h 3677487"/>
              <a:gd name="connsiteX3" fmla="*/ 3657599 w 3665551"/>
              <a:gd name="connsiteY3" fmla="*/ 1522687 h 3677487"/>
              <a:gd name="connsiteX4" fmla="*/ 3665551 w 3665551"/>
              <a:gd name="connsiteY4" fmla="*/ 2150824 h 3677487"/>
              <a:gd name="connsiteX5" fmla="*/ 2154791 w 3665551"/>
              <a:gd name="connsiteY5" fmla="*/ 3677487 h 3677487"/>
              <a:gd name="connsiteX6" fmla="*/ 1498833 w 3665551"/>
              <a:gd name="connsiteY6" fmla="*/ 3677487 h 3677487"/>
              <a:gd name="connsiteX7" fmla="*/ 0 w 3665551"/>
              <a:gd name="connsiteY7" fmla="*/ 2198532 h 3677487"/>
              <a:gd name="connsiteX8" fmla="*/ 0 w 3665551"/>
              <a:gd name="connsiteY8" fmla="*/ 1522687 h 3677487"/>
              <a:gd name="connsiteX0" fmla="*/ 15902 w 3681453"/>
              <a:gd name="connsiteY0" fmla="*/ 1522687 h 3677487"/>
              <a:gd name="connsiteX1" fmla="*/ 1490882 w 3681453"/>
              <a:gd name="connsiteY1" fmla="*/ 3975 h 3677487"/>
              <a:gd name="connsiteX2" fmla="*/ 2158765 w 3681453"/>
              <a:gd name="connsiteY2" fmla="*/ 0 h 3677487"/>
              <a:gd name="connsiteX3" fmla="*/ 3673501 w 3681453"/>
              <a:gd name="connsiteY3" fmla="*/ 1522687 h 3677487"/>
              <a:gd name="connsiteX4" fmla="*/ 3681453 w 3681453"/>
              <a:gd name="connsiteY4" fmla="*/ 2150824 h 3677487"/>
              <a:gd name="connsiteX5" fmla="*/ 2170693 w 3681453"/>
              <a:gd name="connsiteY5" fmla="*/ 3677487 h 3677487"/>
              <a:gd name="connsiteX6" fmla="*/ 1514735 w 3681453"/>
              <a:gd name="connsiteY6" fmla="*/ 3677487 h 3677487"/>
              <a:gd name="connsiteX7" fmla="*/ 0 w 3681453"/>
              <a:gd name="connsiteY7" fmla="*/ 2146849 h 3677487"/>
              <a:gd name="connsiteX8" fmla="*/ 15902 w 3681453"/>
              <a:gd name="connsiteY8" fmla="*/ 1522687 h 3677487"/>
              <a:gd name="connsiteX0" fmla="*/ 0 w 3681454"/>
              <a:gd name="connsiteY0" fmla="*/ 1526662 h 3677487"/>
              <a:gd name="connsiteX1" fmla="*/ 1490883 w 3681454"/>
              <a:gd name="connsiteY1" fmla="*/ 3975 h 3677487"/>
              <a:gd name="connsiteX2" fmla="*/ 2158766 w 3681454"/>
              <a:gd name="connsiteY2" fmla="*/ 0 h 3677487"/>
              <a:gd name="connsiteX3" fmla="*/ 3673502 w 3681454"/>
              <a:gd name="connsiteY3" fmla="*/ 1522687 h 3677487"/>
              <a:gd name="connsiteX4" fmla="*/ 3681454 w 3681454"/>
              <a:gd name="connsiteY4" fmla="*/ 2150824 h 3677487"/>
              <a:gd name="connsiteX5" fmla="*/ 2170694 w 3681454"/>
              <a:gd name="connsiteY5" fmla="*/ 3677487 h 3677487"/>
              <a:gd name="connsiteX6" fmla="*/ 1514736 w 3681454"/>
              <a:gd name="connsiteY6" fmla="*/ 3677487 h 3677487"/>
              <a:gd name="connsiteX7" fmla="*/ 1 w 3681454"/>
              <a:gd name="connsiteY7" fmla="*/ 2146849 h 3677487"/>
              <a:gd name="connsiteX8" fmla="*/ 0 w 3681454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79512 w 3760966"/>
              <a:gd name="connsiteY0" fmla="*/ 1526662 h 3677487"/>
              <a:gd name="connsiteX1" fmla="*/ 1570395 w 3760966"/>
              <a:gd name="connsiteY1" fmla="*/ 3975 h 3677487"/>
              <a:gd name="connsiteX2" fmla="*/ 2238278 w 3760966"/>
              <a:gd name="connsiteY2" fmla="*/ 0 h 3677487"/>
              <a:gd name="connsiteX3" fmla="*/ 3753014 w 3760966"/>
              <a:gd name="connsiteY3" fmla="*/ 1522687 h 3677487"/>
              <a:gd name="connsiteX4" fmla="*/ 3760966 w 3760966"/>
              <a:gd name="connsiteY4" fmla="*/ 2150824 h 3677487"/>
              <a:gd name="connsiteX5" fmla="*/ 2250206 w 3760966"/>
              <a:gd name="connsiteY5" fmla="*/ 3677487 h 3677487"/>
              <a:gd name="connsiteX6" fmla="*/ 1594248 w 3760966"/>
              <a:gd name="connsiteY6" fmla="*/ 3677487 h 3677487"/>
              <a:gd name="connsiteX7" fmla="*/ 79513 w 3760966"/>
              <a:gd name="connsiteY7" fmla="*/ 2146849 h 3677487"/>
              <a:gd name="connsiteX8" fmla="*/ 79512 w 3760966"/>
              <a:gd name="connsiteY8" fmla="*/ 1526662 h 3677487"/>
              <a:gd name="connsiteX0" fmla="*/ 113084 w 3794538"/>
              <a:gd name="connsiteY0" fmla="*/ 1526662 h 3677487"/>
              <a:gd name="connsiteX1" fmla="*/ 1603967 w 3794538"/>
              <a:gd name="connsiteY1" fmla="*/ 3975 h 3677487"/>
              <a:gd name="connsiteX2" fmla="*/ 2271850 w 3794538"/>
              <a:gd name="connsiteY2" fmla="*/ 0 h 3677487"/>
              <a:gd name="connsiteX3" fmla="*/ 3786586 w 3794538"/>
              <a:gd name="connsiteY3" fmla="*/ 1522687 h 3677487"/>
              <a:gd name="connsiteX4" fmla="*/ 3794538 w 3794538"/>
              <a:gd name="connsiteY4" fmla="*/ 2150824 h 3677487"/>
              <a:gd name="connsiteX5" fmla="*/ 2283778 w 3794538"/>
              <a:gd name="connsiteY5" fmla="*/ 3677487 h 3677487"/>
              <a:gd name="connsiteX6" fmla="*/ 1627820 w 3794538"/>
              <a:gd name="connsiteY6" fmla="*/ 3677487 h 3677487"/>
              <a:gd name="connsiteX7" fmla="*/ 113085 w 3794538"/>
              <a:gd name="connsiteY7" fmla="*/ 2146849 h 3677487"/>
              <a:gd name="connsiteX8" fmla="*/ 113084 w 3794538"/>
              <a:gd name="connsiteY8" fmla="*/ 1526662 h 3677487"/>
              <a:gd name="connsiteX0" fmla="*/ 95458 w 3776912"/>
              <a:gd name="connsiteY0" fmla="*/ 1526662 h 3677487"/>
              <a:gd name="connsiteX1" fmla="*/ 1586341 w 3776912"/>
              <a:gd name="connsiteY1" fmla="*/ 3975 h 3677487"/>
              <a:gd name="connsiteX2" fmla="*/ 2254224 w 3776912"/>
              <a:gd name="connsiteY2" fmla="*/ 0 h 3677487"/>
              <a:gd name="connsiteX3" fmla="*/ 3768960 w 3776912"/>
              <a:gd name="connsiteY3" fmla="*/ 1522687 h 3677487"/>
              <a:gd name="connsiteX4" fmla="*/ 3776912 w 3776912"/>
              <a:gd name="connsiteY4" fmla="*/ 2150824 h 3677487"/>
              <a:gd name="connsiteX5" fmla="*/ 2266152 w 3776912"/>
              <a:gd name="connsiteY5" fmla="*/ 3677487 h 3677487"/>
              <a:gd name="connsiteX6" fmla="*/ 1610194 w 3776912"/>
              <a:gd name="connsiteY6" fmla="*/ 3677487 h 3677487"/>
              <a:gd name="connsiteX7" fmla="*/ 95459 w 3776912"/>
              <a:gd name="connsiteY7" fmla="*/ 2146849 h 3677487"/>
              <a:gd name="connsiteX8" fmla="*/ 95458 w 3776912"/>
              <a:gd name="connsiteY8" fmla="*/ 1526662 h 3677487"/>
              <a:gd name="connsiteX0" fmla="*/ 28314 w 3709768"/>
              <a:gd name="connsiteY0" fmla="*/ 1526662 h 3677487"/>
              <a:gd name="connsiteX1" fmla="*/ 1519197 w 3709768"/>
              <a:gd name="connsiteY1" fmla="*/ 3975 h 3677487"/>
              <a:gd name="connsiteX2" fmla="*/ 2187080 w 3709768"/>
              <a:gd name="connsiteY2" fmla="*/ 0 h 3677487"/>
              <a:gd name="connsiteX3" fmla="*/ 3701816 w 3709768"/>
              <a:gd name="connsiteY3" fmla="*/ 1522687 h 3677487"/>
              <a:gd name="connsiteX4" fmla="*/ 3709768 w 3709768"/>
              <a:gd name="connsiteY4" fmla="*/ 2150824 h 3677487"/>
              <a:gd name="connsiteX5" fmla="*/ 2199008 w 3709768"/>
              <a:gd name="connsiteY5" fmla="*/ 3677487 h 3677487"/>
              <a:gd name="connsiteX6" fmla="*/ 1543050 w 3709768"/>
              <a:gd name="connsiteY6" fmla="*/ 3677487 h 3677487"/>
              <a:gd name="connsiteX7" fmla="*/ 28315 w 3709768"/>
              <a:gd name="connsiteY7" fmla="*/ 2146849 h 3677487"/>
              <a:gd name="connsiteX8" fmla="*/ 28314 w 3709768"/>
              <a:gd name="connsiteY8" fmla="*/ 1526662 h 3677487"/>
              <a:gd name="connsiteX0" fmla="*/ 107826 w 3789280"/>
              <a:gd name="connsiteY0" fmla="*/ 1526662 h 3677487"/>
              <a:gd name="connsiteX1" fmla="*/ 1598709 w 3789280"/>
              <a:gd name="connsiteY1" fmla="*/ 3975 h 3677487"/>
              <a:gd name="connsiteX2" fmla="*/ 2266592 w 3789280"/>
              <a:gd name="connsiteY2" fmla="*/ 0 h 3677487"/>
              <a:gd name="connsiteX3" fmla="*/ 3781328 w 3789280"/>
              <a:gd name="connsiteY3" fmla="*/ 1522687 h 3677487"/>
              <a:gd name="connsiteX4" fmla="*/ 3789280 w 3789280"/>
              <a:gd name="connsiteY4" fmla="*/ 2150824 h 3677487"/>
              <a:gd name="connsiteX5" fmla="*/ 2278520 w 3789280"/>
              <a:gd name="connsiteY5" fmla="*/ 3677487 h 3677487"/>
              <a:gd name="connsiteX6" fmla="*/ 1622562 w 3789280"/>
              <a:gd name="connsiteY6" fmla="*/ 3677487 h 3677487"/>
              <a:gd name="connsiteX7" fmla="*/ 107827 w 3789280"/>
              <a:gd name="connsiteY7" fmla="*/ 2146849 h 3677487"/>
              <a:gd name="connsiteX8" fmla="*/ 107826 w 3789280"/>
              <a:gd name="connsiteY8" fmla="*/ 1526662 h 3677487"/>
              <a:gd name="connsiteX0" fmla="*/ 114894 w 3796348"/>
              <a:gd name="connsiteY0" fmla="*/ 1526662 h 3677487"/>
              <a:gd name="connsiteX1" fmla="*/ 1605777 w 3796348"/>
              <a:gd name="connsiteY1" fmla="*/ 3975 h 3677487"/>
              <a:gd name="connsiteX2" fmla="*/ 2273660 w 3796348"/>
              <a:gd name="connsiteY2" fmla="*/ 0 h 3677487"/>
              <a:gd name="connsiteX3" fmla="*/ 3788396 w 3796348"/>
              <a:gd name="connsiteY3" fmla="*/ 1522687 h 3677487"/>
              <a:gd name="connsiteX4" fmla="*/ 3796348 w 3796348"/>
              <a:gd name="connsiteY4" fmla="*/ 2150824 h 3677487"/>
              <a:gd name="connsiteX5" fmla="*/ 2285588 w 3796348"/>
              <a:gd name="connsiteY5" fmla="*/ 3677487 h 3677487"/>
              <a:gd name="connsiteX6" fmla="*/ 1629630 w 3796348"/>
              <a:gd name="connsiteY6" fmla="*/ 3677487 h 3677487"/>
              <a:gd name="connsiteX7" fmla="*/ 114895 w 3796348"/>
              <a:gd name="connsiteY7" fmla="*/ 2146849 h 3677487"/>
              <a:gd name="connsiteX8" fmla="*/ 114894 w 3796348"/>
              <a:gd name="connsiteY8" fmla="*/ 1526662 h 3677487"/>
              <a:gd name="connsiteX0" fmla="*/ 147433 w 3828887"/>
              <a:gd name="connsiteY0" fmla="*/ 1526662 h 3677487"/>
              <a:gd name="connsiteX1" fmla="*/ 1638316 w 3828887"/>
              <a:gd name="connsiteY1" fmla="*/ 3975 h 3677487"/>
              <a:gd name="connsiteX2" fmla="*/ 2306199 w 3828887"/>
              <a:gd name="connsiteY2" fmla="*/ 0 h 3677487"/>
              <a:gd name="connsiteX3" fmla="*/ 3820935 w 3828887"/>
              <a:gd name="connsiteY3" fmla="*/ 1522687 h 3677487"/>
              <a:gd name="connsiteX4" fmla="*/ 3828887 w 3828887"/>
              <a:gd name="connsiteY4" fmla="*/ 2150824 h 3677487"/>
              <a:gd name="connsiteX5" fmla="*/ 2318127 w 3828887"/>
              <a:gd name="connsiteY5" fmla="*/ 3677487 h 3677487"/>
              <a:gd name="connsiteX6" fmla="*/ 1662169 w 3828887"/>
              <a:gd name="connsiteY6" fmla="*/ 3677487 h 3677487"/>
              <a:gd name="connsiteX7" fmla="*/ 147434 w 3828887"/>
              <a:gd name="connsiteY7" fmla="*/ 2146849 h 3677487"/>
              <a:gd name="connsiteX8" fmla="*/ 147433 w 3828887"/>
              <a:gd name="connsiteY8" fmla="*/ 1526662 h 3677487"/>
              <a:gd name="connsiteX0" fmla="*/ 97030 w 3778484"/>
              <a:gd name="connsiteY0" fmla="*/ 1526662 h 3677487"/>
              <a:gd name="connsiteX1" fmla="*/ 1587913 w 3778484"/>
              <a:gd name="connsiteY1" fmla="*/ 3975 h 3677487"/>
              <a:gd name="connsiteX2" fmla="*/ 2255796 w 3778484"/>
              <a:gd name="connsiteY2" fmla="*/ 0 h 3677487"/>
              <a:gd name="connsiteX3" fmla="*/ 3770532 w 3778484"/>
              <a:gd name="connsiteY3" fmla="*/ 1522687 h 3677487"/>
              <a:gd name="connsiteX4" fmla="*/ 3778484 w 3778484"/>
              <a:gd name="connsiteY4" fmla="*/ 2150824 h 3677487"/>
              <a:gd name="connsiteX5" fmla="*/ 2267724 w 3778484"/>
              <a:gd name="connsiteY5" fmla="*/ 3677487 h 3677487"/>
              <a:gd name="connsiteX6" fmla="*/ 1611766 w 3778484"/>
              <a:gd name="connsiteY6" fmla="*/ 3677487 h 3677487"/>
              <a:gd name="connsiteX7" fmla="*/ 97031 w 3778484"/>
              <a:gd name="connsiteY7" fmla="*/ 2146849 h 3677487"/>
              <a:gd name="connsiteX8" fmla="*/ 97030 w 3778484"/>
              <a:gd name="connsiteY8" fmla="*/ 1526662 h 3677487"/>
              <a:gd name="connsiteX0" fmla="*/ 97030 w 3778484"/>
              <a:gd name="connsiteY0" fmla="*/ 1526662 h 3755233"/>
              <a:gd name="connsiteX1" fmla="*/ 1587913 w 3778484"/>
              <a:gd name="connsiteY1" fmla="*/ 3975 h 3755233"/>
              <a:gd name="connsiteX2" fmla="*/ 2255796 w 3778484"/>
              <a:gd name="connsiteY2" fmla="*/ 0 h 3755233"/>
              <a:gd name="connsiteX3" fmla="*/ 3770532 w 3778484"/>
              <a:gd name="connsiteY3" fmla="*/ 1522687 h 3755233"/>
              <a:gd name="connsiteX4" fmla="*/ 3778484 w 3778484"/>
              <a:gd name="connsiteY4" fmla="*/ 2150824 h 3755233"/>
              <a:gd name="connsiteX5" fmla="*/ 2267724 w 3778484"/>
              <a:gd name="connsiteY5" fmla="*/ 3677487 h 3755233"/>
              <a:gd name="connsiteX6" fmla="*/ 1611766 w 3778484"/>
              <a:gd name="connsiteY6" fmla="*/ 3677487 h 3755233"/>
              <a:gd name="connsiteX7" fmla="*/ 97031 w 3778484"/>
              <a:gd name="connsiteY7" fmla="*/ 2146849 h 3755233"/>
              <a:gd name="connsiteX8" fmla="*/ 97030 w 3778484"/>
              <a:gd name="connsiteY8" fmla="*/ 1526662 h 3755233"/>
              <a:gd name="connsiteX0" fmla="*/ 149413 w 3830867"/>
              <a:gd name="connsiteY0" fmla="*/ 1526662 h 3743678"/>
              <a:gd name="connsiteX1" fmla="*/ 1640296 w 3830867"/>
              <a:gd name="connsiteY1" fmla="*/ 3975 h 3743678"/>
              <a:gd name="connsiteX2" fmla="*/ 2308179 w 3830867"/>
              <a:gd name="connsiteY2" fmla="*/ 0 h 3743678"/>
              <a:gd name="connsiteX3" fmla="*/ 3822915 w 3830867"/>
              <a:gd name="connsiteY3" fmla="*/ 1522687 h 3743678"/>
              <a:gd name="connsiteX4" fmla="*/ 3830867 w 3830867"/>
              <a:gd name="connsiteY4" fmla="*/ 2150824 h 3743678"/>
              <a:gd name="connsiteX5" fmla="*/ 2320107 w 3830867"/>
              <a:gd name="connsiteY5" fmla="*/ 3677487 h 3743678"/>
              <a:gd name="connsiteX6" fmla="*/ 1676076 w 3830867"/>
              <a:gd name="connsiteY6" fmla="*/ 3661584 h 3743678"/>
              <a:gd name="connsiteX7" fmla="*/ 149414 w 3830867"/>
              <a:gd name="connsiteY7" fmla="*/ 2146849 h 3743678"/>
              <a:gd name="connsiteX8" fmla="*/ 149413 w 3830867"/>
              <a:gd name="connsiteY8" fmla="*/ 1526662 h 3743678"/>
              <a:gd name="connsiteX0" fmla="*/ 149413 w 3830867"/>
              <a:gd name="connsiteY0" fmla="*/ 1526662 h 3787319"/>
              <a:gd name="connsiteX1" fmla="*/ 1640296 w 3830867"/>
              <a:gd name="connsiteY1" fmla="*/ 3975 h 3787319"/>
              <a:gd name="connsiteX2" fmla="*/ 2308179 w 3830867"/>
              <a:gd name="connsiteY2" fmla="*/ 0 h 3787319"/>
              <a:gd name="connsiteX3" fmla="*/ 3822915 w 3830867"/>
              <a:gd name="connsiteY3" fmla="*/ 1522687 h 3787319"/>
              <a:gd name="connsiteX4" fmla="*/ 3830867 w 3830867"/>
              <a:gd name="connsiteY4" fmla="*/ 2150824 h 3787319"/>
              <a:gd name="connsiteX5" fmla="*/ 2320107 w 3830867"/>
              <a:gd name="connsiteY5" fmla="*/ 3677487 h 3787319"/>
              <a:gd name="connsiteX6" fmla="*/ 1676076 w 3830867"/>
              <a:gd name="connsiteY6" fmla="*/ 3661584 h 3787319"/>
              <a:gd name="connsiteX7" fmla="*/ 149414 w 3830867"/>
              <a:gd name="connsiteY7" fmla="*/ 2146849 h 3787319"/>
              <a:gd name="connsiteX8" fmla="*/ 149413 w 3830867"/>
              <a:gd name="connsiteY8" fmla="*/ 1526662 h 3787319"/>
              <a:gd name="connsiteX0" fmla="*/ 149413 w 3830867"/>
              <a:gd name="connsiteY0" fmla="*/ 1526662 h 3811391"/>
              <a:gd name="connsiteX1" fmla="*/ 1640296 w 3830867"/>
              <a:gd name="connsiteY1" fmla="*/ 3975 h 3811391"/>
              <a:gd name="connsiteX2" fmla="*/ 2308179 w 3830867"/>
              <a:gd name="connsiteY2" fmla="*/ 0 h 3811391"/>
              <a:gd name="connsiteX3" fmla="*/ 3822915 w 3830867"/>
              <a:gd name="connsiteY3" fmla="*/ 1522687 h 3811391"/>
              <a:gd name="connsiteX4" fmla="*/ 3830867 w 3830867"/>
              <a:gd name="connsiteY4" fmla="*/ 2150824 h 3811391"/>
              <a:gd name="connsiteX5" fmla="*/ 2308180 w 3830867"/>
              <a:gd name="connsiteY5" fmla="*/ 3661585 h 3811391"/>
              <a:gd name="connsiteX6" fmla="*/ 1676076 w 3830867"/>
              <a:gd name="connsiteY6" fmla="*/ 3661584 h 3811391"/>
              <a:gd name="connsiteX7" fmla="*/ 149414 w 3830867"/>
              <a:gd name="connsiteY7" fmla="*/ 2146849 h 3811391"/>
              <a:gd name="connsiteX8" fmla="*/ 149413 w 3830867"/>
              <a:gd name="connsiteY8" fmla="*/ 1526662 h 3811391"/>
              <a:gd name="connsiteX0" fmla="*/ 149413 w 3830867"/>
              <a:gd name="connsiteY0" fmla="*/ 1526662 h 3796983"/>
              <a:gd name="connsiteX1" fmla="*/ 1640296 w 3830867"/>
              <a:gd name="connsiteY1" fmla="*/ 3975 h 3796983"/>
              <a:gd name="connsiteX2" fmla="*/ 2308179 w 3830867"/>
              <a:gd name="connsiteY2" fmla="*/ 0 h 3796983"/>
              <a:gd name="connsiteX3" fmla="*/ 3822915 w 3830867"/>
              <a:gd name="connsiteY3" fmla="*/ 1522687 h 3796983"/>
              <a:gd name="connsiteX4" fmla="*/ 3830867 w 3830867"/>
              <a:gd name="connsiteY4" fmla="*/ 2150824 h 3796983"/>
              <a:gd name="connsiteX5" fmla="*/ 2308180 w 3830867"/>
              <a:gd name="connsiteY5" fmla="*/ 3661585 h 3796983"/>
              <a:gd name="connsiteX6" fmla="*/ 1676076 w 3830867"/>
              <a:gd name="connsiteY6" fmla="*/ 3661584 h 3796983"/>
              <a:gd name="connsiteX7" fmla="*/ 149414 w 3830867"/>
              <a:gd name="connsiteY7" fmla="*/ 2146849 h 3796983"/>
              <a:gd name="connsiteX8" fmla="*/ 149413 w 3830867"/>
              <a:gd name="connsiteY8" fmla="*/ 1526662 h 3796983"/>
              <a:gd name="connsiteX0" fmla="*/ 149413 w 3830867"/>
              <a:gd name="connsiteY0" fmla="*/ 1526662 h 3779860"/>
              <a:gd name="connsiteX1" fmla="*/ 1640296 w 3830867"/>
              <a:gd name="connsiteY1" fmla="*/ 3975 h 3779860"/>
              <a:gd name="connsiteX2" fmla="*/ 2308179 w 3830867"/>
              <a:gd name="connsiteY2" fmla="*/ 0 h 3779860"/>
              <a:gd name="connsiteX3" fmla="*/ 3822915 w 3830867"/>
              <a:gd name="connsiteY3" fmla="*/ 1522687 h 3779860"/>
              <a:gd name="connsiteX4" fmla="*/ 3830867 w 3830867"/>
              <a:gd name="connsiteY4" fmla="*/ 2150824 h 3779860"/>
              <a:gd name="connsiteX5" fmla="*/ 2308180 w 3830867"/>
              <a:gd name="connsiteY5" fmla="*/ 3661585 h 3779860"/>
              <a:gd name="connsiteX6" fmla="*/ 1676076 w 3830867"/>
              <a:gd name="connsiteY6" fmla="*/ 3661584 h 3779860"/>
              <a:gd name="connsiteX7" fmla="*/ 149414 w 3830867"/>
              <a:gd name="connsiteY7" fmla="*/ 2146849 h 3779860"/>
              <a:gd name="connsiteX8" fmla="*/ 149413 w 3830867"/>
              <a:gd name="connsiteY8" fmla="*/ 1526662 h 3779860"/>
              <a:gd name="connsiteX0" fmla="*/ 149413 w 3830867"/>
              <a:gd name="connsiteY0" fmla="*/ 1526662 h 3791009"/>
              <a:gd name="connsiteX1" fmla="*/ 1640296 w 3830867"/>
              <a:gd name="connsiteY1" fmla="*/ 3975 h 3791009"/>
              <a:gd name="connsiteX2" fmla="*/ 2308179 w 3830867"/>
              <a:gd name="connsiteY2" fmla="*/ 0 h 3791009"/>
              <a:gd name="connsiteX3" fmla="*/ 3822915 w 3830867"/>
              <a:gd name="connsiteY3" fmla="*/ 1522687 h 3791009"/>
              <a:gd name="connsiteX4" fmla="*/ 3830867 w 3830867"/>
              <a:gd name="connsiteY4" fmla="*/ 2150824 h 3791009"/>
              <a:gd name="connsiteX5" fmla="*/ 2308180 w 3830867"/>
              <a:gd name="connsiteY5" fmla="*/ 3661585 h 3791009"/>
              <a:gd name="connsiteX6" fmla="*/ 1676076 w 3830867"/>
              <a:gd name="connsiteY6" fmla="*/ 3661584 h 3791009"/>
              <a:gd name="connsiteX7" fmla="*/ 149414 w 3830867"/>
              <a:gd name="connsiteY7" fmla="*/ 2146849 h 3791009"/>
              <a:gd name="connsiteX8" fmla="*/ 149413 w 3830867"/>
              <a:gd name="connsiteY8" fmla="*/ 1526662 h 3791009"/>
              <a:gd name="connsiteX0" fmla="*/ 149413 w 3830867"/>
              <a:gd name="connsiteY0" fmla="*/ 1526662 h 3782835"/>
              <a:gd name="connsiteX1" fmla="*/ 1640296 w 3830867"/>
              <a:gd name="connsiteY1" fmla="*/ 3975 h 3782835"/>
              <a:gd name="connsiteX2" fmla="*/ 2308179 w 3830867"/>
              <a:gd name="connsiteY2" fmla="*/ 0 h 3782835"/>
              <a:gd name="connsiteX3" fmla="*/ 3822915 w 3830867"/>
              <a:gd name="connsiteY3" fmla="*/ 1522687 h 3782835"/>
              <a:gd name="connsiteX4" fmla="*/ 3830867 w 3830867"/>
              <a:gd name="connsiteY4" fmla="*/ 2150824 h 3782835"/>
              <a:gd name="connsiteX5" fmla="*/ 2308180 w 3830867"/>
              <a:gd name="connsiteY5" fmla="*/ 3661585 h 3782835"/>
              <a:gd name="connsiteX6" fmla="*/ 1676076 w 3830867"/>
              <a:gd name="connsiteY6" fmla="*/ 3661584 h 3782835"/>
              <a:gd name="connsiteX7" fmla="*/ 149414 w 3830867"/>
              <a:gd name="connsiteY7" fmla="*/ 2146849 h 3782835"/>
              <a:gd name="connsiteX8" fmla="*/ 149413 w 3830867"/>
              <a:gd name="connsiteY8" fmla="*/ 1526662 h 3782835"/>
              <a:gd name="connsiteX0" fmla="*/ 149413 w 3912511"/>
              <a:gd name="connsiteY0" fmla="*/ 1526662 h 3782835"/>
              <a:gd name="connsiteX1" fmla="*/ 1640296 w 3912511"/>
              <a:gd name="connsiteY1" fmla="*/ 3975 h 3782835"/>
              <a:gd name="connsiteX2" fmla="*/ 2308179 w 3912511"/>
              <a:gd name="connsiteY2" fmla="*/ 0 h 3782835"/>
              <a:gd name="connsiteX3" fmla="*/ 3822915 w 3912511"/>
              <a:gd name="connsiteY3" fmla="*/ 1522687 h 3782835"/>
              <a:gd name="connsiteX4" fmla="*/ 3830867 w 3912511"/>
              <a:gd name="connsiteY4" fmla="*/ 2150824 h 3782835"/>
              <a:gd name="connsiteX5" fmla="*/ 2308180 w 3912511"/>
              <a:gd name="connsiteY5" fmla="*/ 3661585 h 3782835"/>
              <a:gd name="connsiteX6" fmla="*/ 1676076 w 3912511"/>
              <a:gd name="connsiteY6" fmla="*/ 3661584 h 3782835"/>
              <a:gd name="connsiteX7" fmla="*/ 149414 w 3912511"/>
              <a:gd name="connsiteY7" fmla="*/ 2146849 h 3782835"/>
              <a:gd name="connsiteX8" fmla="*/ 149413 w 3912511"/>
              <a:gd name="connsiteY8" fmla="*/ 1526662 h 3782835"/>
              <a:gd name="connsiteX0" fmla="*/ 149413 w 3943374"/>
              <a:gd name="connsiteY0" fmla="*/ 1526662 h 3782835"/>
              <a:gd name="connsiteX1" fmla="*/ 1640296 w 3943374"/>
              <a:gd name="connsiteY1" fmla="*/ 3975 h 3782835"/>
              <a:gd name="connsiteX2" fmla="*/ 2308179 w 3943374"/>
              <a:gd name="connsiteY2" fmla="*/ 0 h 3782835"/>
              <a:gd name="connsiteX3" fmla="*/ 3822915 w 3943374"/>
              <a:gd name="connsiteY3" fmla="*/ 1522687 h 3782835"/>
              <a:gd name="connsiteX4" fmla="*/ 3830867 w 3943374"/>
              <a:gd name="connsiteY4" fmla="*/ 2150824 h 3782835"/>
              <a:gd name="connsiteX5" fmla="*/ 2308180 w 3943374"/>
              <a:gd name="connsiteY5" fmla="*/ 3661585 h 3782835"/>
              <a:gd name="connsiteX6" fmla="*/ 1676076 w 3943374"/>
              <a:gd name="connsiteY6" fmla="*/ 3661584 h 3782835"/>
              <a:gd name="connsiteX7" fmla="*/ 149414 w 3943374"/>
              <a:gd name="connsiteY7" fmla="*/ 2146849 h 3782835"/>
              <a:gd name="connsiteX8" fmla="*/ 149413 w 3943374"/>
              <a:gd name="connsiteY8" fmla="*/ 1526662 h 3782835"/>
              <a:gd name="connsiteX0" fmla="*/ 149413 w 3974899"/>
              <a:gd name="connsiteY0" fmla="*/ 1526662 h 3826937"/>
              <a:gd name="connsiteX1" fmla="*/ 1640296 w 3974899"/>
              <a:gd name="connsiteY1" fmla="*/ 3975 h 3826937"/>
              <a:gd name="connsiteX2" fmla="*/ 2308179 w 3974899"/>
              <a:gd name="connsiteY2" fmla="*/ 0 h 3826937"/>
              <a:gd name="connsiteX3" fmla="*/ 3822915 w 3974899"/>
              <a:gd name="connsiteY3" fmla="*/ 1522687 h 3826937"/>
              <a:gd name="connsiteX4" fmla="*/ 3795086 w 3974899"/>
              <a:gd name="connsiteY4" fmla="*/ 2182630 h 3826937"/>
              <a:gd name="connsiteX5" fmla="*/ 2308180 w 3974899"/>
              <a:gd name="connsiteY5" fmla="*/ 3661585 h 3826937"/>
              <a:gd name="connsiteX6" fmla="*/ 1676076 w 3974899"/>
              <a:gd name="connsiteY6" fmla="*/ 3661584 h 3826937"/>
              <a:gd name="connsiteX7" fmla="*/ 149414 w 3974899"/>
              <a:gd name="connsiteY7" fmla="*/ 2146849 h 3826937"/>
              <a:gd name="connsiteX8" fmla="*/ 149413 w 3974899"/>
              <a:gd name="connsiteY8" fmla="*/ 1526662 h 3826937"/>
              <a:gd name="connsiteX0" fmla="*/ 149413 w 3955741"/>
              <a:gd name="connsiteY0" fmla="*/ 1526662 h 3826937"/>
              <a:gd name="connsiteX1" fmla="*/ 1640296 w 3955741"/>
              <a:gd name="connsiteY1" fmla="*/ 3975 h 3826937"/>
              <a:gd name="connsiteX2" fmla="*/ 2308179 w 3955741"/>
              <a:gd name="connsiteY2" fmla="*/ 0 h 3826937"/>
              <a:gd name="connsiteX3" fmla="*/ 3822915 w 3955741"/>
              <a:gd name="connsiteY3" fmla="*/ 1522687 h 3826937"/>
              <a:gd name="connsiteX4" fmla="*/ 3795086 w 3955741"/>
              <a:gd name="connsiteY4" fmla="*/ 2182630 h 3826937"/>
              <a:gd name="connsiteX5" fmla="*/ 2308180 w 3955741"/>
              <a:gd name="connsiteY5" fmla="*/ 3661585 h 3826937"/>
              <a:gd name="connsiteX6" fmla="*/ 1676076 w 3955741"/>
              <a:gd name="connsiteY6" fmla="*/ 3661584 h 3826937"/>
              <a:gd name="connsiteX7" fmla="*/ 149414 w 3955741"/>
              <a:gd name="connsiteY7" fmla="*/ 2146849 h 3826937"/>
              <a:gd name="connsiteX8" fmla="*/ 149413 w 3955741"/>
              <a:gd name="connsiteY8" fmla="*/ 1526662 h 3826937"/>
              <a:gd name="connsiteX0" fmla="*/ 149413 w 3955741"/>
              <a:gd name="connsiteY0" fmla="*/ 1526662 h 3791017"/>
              <a:gd name="connsiteX1" fmla="*/ 1640296 w 3955741"/>
              <a:gd name="connsiteY1" fmla="*/ 3975 h 3791017"/>
              <a:gd name="connsiteX2" fmla="*/ 2308179 w 3955741"/>
              <a:gd name="connsiteY2" fmla="*/ 0 h 3791017"/>
              <a:gd name="connsiteX3" fmla="*/ 3822915 w 3955741"/>
              <a:gd name="connsiteY3" fmla="*/ 1522687 h 3791017"/>
              <a:gd name="connsiteX4" fmla="*/ 3795086 w 3955741"/>
              <a:gd name="connsiteY4" fmla="*/ 2182630 h 3791017"/>
              <a:gd name="connsiteX5" fmla="*/ 2308180 w 3955741"/>
              <a:gd name="connsiteY5" fmla="*/ 3661585 h 3791017"/>
              <a:gd name="connsiteX6" fmla="*/ 1676076 w 3955741"/>
              <a:gd name="connsiteY6" fmla="*/ 3661584 h 3791017"/>
              <a:gd name="connsiteX7" fmla="*/ 149414 w 3955741"/>
              <a:gd name="connsiteY7" fmla="*/ 2146849 h 3791017"/>
              <a:gd name="connsiteX8" fmla="*/ 149413 w 3955741"/>
              <a:gd name="connsiteY8" fmla="*/ 1526662 h 3791017"/>
              <a:gd name="connsiteX0" fmla="*/ 149413 w 3955741"/>
              <a:gd name="connsiteY0" fmla="*/ 1526662 h 3775638"/>
              <a:gd name="connsiteX1" fmla="*/ 1640296 w 3955741"/>
              <a:gd name="connsiteY1" fmla="*/ 3975 h 3775638"/>
              <a:gd name="connsiteX2" fmla="*/ 2308179 w 3955741"/>
              <a:gd name="connsiteY2" fmla="*/ 0 h 3775638"/>
              <a:gd name="connsiteX3" fmla="*/ 3822915 w 3955741"/>
              <a:gd name="connsiteY3" fmla="*/ 1522687 h 3775638"/>
              <a:gd name="connsiteX4" fmla="*/ 3795086 w 3955741"/>
              <a:gd name="connsiteY4" fmla="*/ 2182630 h 3775638"/>
              <a:gd name="connsiteX5" fmla="*/ 2308180 w 3955741"/>
              <a:gd name="connsiteY5" fmla="*/ 3661585 h 3775638"/>
              <a:gd name="connsiteX6" fmla="*/ 1676076 w 3955741"/>
              <a:gd name="connsiteY6" fmla="*/ 3661584 h 3775638"/>
              <a:gd name="connsiteX7" fmla="*/ 149414 w 3955741"/>
              <a:gd name="connsiteY7" fmla="*/ 2146849 h 3775638"/>
              <a:gd name="connsiteX8" fmla="*/ 149413 w 3955741"/>
              <a:gd name="connsiteY8" fmla="*/ 1526662 h 3775638"/>
              <a:gd name="connsiteX0" fmla="*/ 104419 w 3910747"/>
              <a:gd name="connsiteY0" fmla="*/ 1526662 h 3775638"/>
              <a:gd name="connsiteX1" fmla="*/ 1595302 w 3910747"/>
              <a:gd name="connsiteY1" fmla="*/ 3975 h 3775638"/>
              <a:gd name="connsiteX2" fmla="*/ 2263185 w 3910747"/>
              <a:gd name="connsiteY2" fmla="*/ 0 h 3775638"/>
              <a:gd name="connsiteX3" fmla="*/ 3777921 w 3910747"/>
              <a:gd name="connsiteY3" fmla="*/ 1522687 h 3775638"/>
              <a:gd name="connsiteX4" fmla="*/ 3750092 w 3910747"/>
              <a:gd name="connsiteY4" fmla="*/ 2182630 h 3775638"/>
              <a:gd name="connsiteX5" fmla="*/ 2263186 w 3910747"/>
              <a:gd name="connsiteY5" fmla="*/ 3661585 h 3775638"/>
              <a:gd name="connsiteX6" fmla="*/ 1631082 w 3910747"/>
              <a:gd name="connsiteY6" fmla="*/ 3661584 h 3775638"/>
              <a:gd name="connsiteX7" fmla="*/ 104420 w 3910747"/>
              <a:gd name="connsiteY7" fmla="*/ 2146849 h 3775638"/>
              <a:gd name="connsiteX8" fmla="*/ 104419 w 3910747"/>
              <a:gd name="connsiteY8" fmla="*/ 1526662 h 3775638"/>
              <a:gd name="connsiteX0" fmla="*/ 155918 w 3950319"/>
              <a:gd name="connsiteY0" fmla="*/ 1530638 h 3775638"/>
              <a:gd name="connsiteX1" fmla="*/ 1634874 w 3950319"/>
              <a:gd name="connsiteY1" fmla="*/ 3975 h 3775638"/>
              <a:gd name="connsiteX2" fmla="*/ 2302757 w 3950319"/>
              <a:gd name="connsiteY2" fmla="*/ 0 h 3775638"/>
              <a:gd name="connsiteX3" fmla="*/ 3817493 w 3950319"/>
              <a:gd name="connsiteY3" fmla="*/ 1522687 h 3775638"/>
              <a:gd name="connsiteX4" fmla="*/ 3789664 w 3950319"/>
              <a:gd name="connsiteY4" fmla="*/ 2182630 h 3775638"/>
              <a:gd name="connsiteX5" fmla="*/ 2302758 w 3950319"/>
              <a:gd name="connsiteY5" fmla="*/ 3661585 h 3775638"/>
              <a:gd name="connsiteX6" fmla="*/ 1670654 w 3950319"/>
              <a:gd name="connsiteY6" fmla="*/ 3661584 h 3775638"/>
              <a:gd name="connsiteX7" fmla="*/ 143992 w 3950319"/>
              <a:gd name="connsiteY7" fmla="*/ 2146849 h 3775638"/>
              <a:gd name="connsiteX8" fmla="*/ 155918 w 3950319"/>
              <a:gd name="connsiteY8" fmla="*/ 1530638 h 3775638"/>
              <a:gd name="connsiteX0" fmla="*/ 148877 w 3943278"/>
              <a:gd name="connsiteY0" fmla="*/ 1530638 h 3775638"/>
              <a:gd name="connsiteX1" fmla="*/ 1627833 w 3943278"/>
              <a:gd name="connsiteY1" fmla="*/ 3975 h 3775638"/>
              <a:gd name="connsiteX2" fmla="*/ 2295716 w 3943278"/>
              <a:gd name="connsiteY2" fmla="*/ 0 h 3775638"/>
              <a:gd name="connsiteX3" fmla="*/ 3810452 w 3943278"/>
              <a:gd name="connsiteY3" fmla="*/ 1522687 h 3775638"/>
              <a:gd name="connsiteX4" fmla="*/ 3782623 w 3943278"/>
              <a:gd name="connsiteY4" fmla="*/ 2182630 h 3775638"/>
              <a:gd name="connsiteX5" fmla="*/ 2295717 w 3943278"/>
              <a:gd name="connsiteY5" fmla="*/ 3661585 h 3775638"/>
              <a:gd name="connsiteX6" fmla="*/ 1663613 w 3943278"/>
              <a:gd name="connsiteY6" fmla="*/ 3661584 h 3775638"/>
              <a:gd name="connsiteX7" fmla="*/ 136951 w 3943278"/>
              <a:gd name="connsiteY7" fmla="*/ 2146849 h 3775638"/>
              <a:gd name="connsiteX8" fmla="*/ 148877 w 3943278"/>
              <a:gd name="connsiteY8" fmla="*/ 1530638 h 3775638"/>
              <a:gd name="connsiteX0" fmla="*/ 146615 w 3941016"/>
              <a:gd name="connsiteY0" fmla="*/ 1530638 h 3775638"/>
              <a:gd name="connsiteX1" fmla="*/ 1625571 w 3941016"/>
              <a:gd name="connsiteY1" fmla="*/ 3975 h 3775638"/>
              <a:gd name="connsiteX2" fmla="*/ 2293454 w 3941016"/>
              <a:gd name="connsiteY2" fmla="*/ 0 h 3775638"/>
              <a:gd name="connsiteX3" fmla="*/ 3808190 w 3941016"/>
              <a:gd name="connsiteY3" fmla="*/ 1522687 h 3775638"/>
              <a:gd name="connsiteX4" fmla="*/ 3780361 w 3941016"/>
              <a:gd name="connsiteY4" fmla="*/ 2182630 h 3775638"/>
              <a:gd name="connsiteX5" fmla="*/ 2293455 w 3941016"/>
              <a:gd name="connsiteY5" fmla="*/ 3661585 h 3775638"/>
              <a:gd name="connsiteX6" fmla="*/ 1661351 w 3941016"/>
              <a:gd name="connsiteY6" fmla="*/ 3661584 h 3775638"/>
              <a:gd name="connsiteX7" fmla="*/ 134689 w 3941016"/>
              <a:gd name="connsiteY7" fmla="*/ 2146849 h 3775638"/>
              <a:gd name="connsiteX8" fmla="*/ 146615 w 3941016"/>
              <a:gd name="connsiteY8" fmla="*/ 1530638 h 3775638"/>
              <a:gd name="connsiteX0" fmla="*/ 112444 w 3906845"/>
              <a:gd name="connsiteY0" fmla="*/ 1530638 h 3775638"/>
              <a:gd name="connsiteX1" fmla="*/ 1591400 w 3906845"/>
              <a:gd name="connsiteY1" fmla="*/ 3975 h 3775638"/>
              <a:gd name="connsiteX2" fmla="*/ 2259283 w 3906845"/>
              <a:gd name="connsiteY2" fmla="*/ 0 h 3775638"/>
              <a:gd name="connsiteX3" fmla="*/ 3774019 w 3906845"/>
              <a:gd name="connsiteY3" fmla="*/ 1522687 h 3775638"/>
              <a:gd name="connsiteX4" fmla="*/ 3746190 w 3906845"/>
              <a:gd name="connsiteY4" fmla="*/ 2182630 h 3775638"/>
              <a:gd name="connsiteX5" fmla="*/ 2259284 w 3906845"/>
              <a:gd name="connsiteY5" fmla="*/ 3661585 h 3775638"/>
              <a:gd name="connsiteX6" fmla="*/ 1627180 w 3906845"/>
              <a:gd name="connsiteY6" fmla="*/ 3661584 h 3775638"/>
              <a:gd name="connsiteX7" fmla="*/ 100518 w 3906845"/>
              <a:gd name="connsiteY7" fmla="*/ 2146849 h 3775638"/>
              <a:gd name="connsiteX8" fmla="*/ 112444 w 3906845"/>
              <a:gd name="connsiteY8" fmla="*/ 1530638 h 3775638"/>
              <a:gd name="connsiteX0" fmla="*/ 112444 w 3898271"/>
              <a:gd name="connsiteY0" fmla="*/ 1530638 h 3775638"/>
              <a:gd name="connsiteX1" fmla="*/ 1591400 w 3898271"/>
              <a:gd name="connsiteY1" fmla="*/ 3975 h 3775638"/>
              <a:gd name="connsiteX2" fmla="*/ 2259283 w 3898271"/>
              <a:gd name="connsiteY2" fmla="*/ 0 h 3775638"/>
              <a:gd name="connsiteX3" fmla="*/ 3774019 w 3898271"/>
              <a:gd name="connsiteY3" fmla="*/ 1522687 h 3775638"/>
              <a:gd name="connsiteX4" fmla="*/ 3746190 w 3898271"/>
              <a:gd name="connsiteY4" fmla="*/ 2182630 h 3775638"/>
              <a:gd name="connsiteX5" fmla="*/ 2259284 w 3898271"/>
              <a:gd name="connsiteY5" fmla="*/ 3661585 h 3775638"/>
              <a:gd name="connsiteX6" fmla="*/ 1627180 w 3898271"/>
              <a:gd name="connsiteY6" fmla="*/ 3661584 h 3775638"/>
              <a:gd name="connsiteX7" fmla="*/ 100518 w 3898271"/>
              <a:gd name="connsiteY7" fmla="*/ 2146849 h 3775638"/>
              <a:gd name="connsiteX8" fmla="*/ 112444 w 3898271"/>
              <a:gd name="connsiteY8" fmla="*/ 1530638 h 3775638"/>
              <a:gd name="connsiteX0" fmla="*/ 112444 w 3856451"/>
              <a:gd name="connsiteY0" fmla="*/ 1530638 h 3775638"/>
              <a:gd name="connsiteX1" fmla="*/ 1591400 w 3856451"/>
              <a:gd name="connsiteY1" fmla="*/ 3975 h 3775638"/>
              <a:gd name="connsiteX2" fmla="*/ 2259283 w 3856451"/>
              <a:gd name="connsiteY2" fmla="*/ 0 h 3775638"/>
              <a:gd name="connsiteX3" fmla="*/ 3774019 w 3856451"/>
              <a:gd name="connsiteY3" fmla="*/ 1522687 h 3775638"/>
              <a:gd name="connsiteX4" fmla="*/ 3746190 w 3856451"/>
              <a:gd name="connsiteY4" fmla="*/ 2182630 h 3775638"/>
              <a:gd name="connsiteX5" fmla="*/ 2259284 w 3856451"/>
              <a:gd name="connsiteY5" fmla="*/ 3661585 h 3775638"/>
              <a:gd name="connsiteX6" fmla="*/ 1627180 w 3856451"/>
              <a:gd name="connsiteY6" fmla="*/ 3661584 h 3775638"/>
              <a:gd name="connsiteX7" fmla="*/ 100518 w 3856451"/>
              <a:gd name="connsiteY7" fmla="*/ 2146849 h 3775638"/>
              <a:gd name="connsiteX8" fmla="*/ 112444 w 3856451"/>
              <a:gd name="connsiteY8" fmla="*/ 1530638 h 3775638"/>
              <a:gd name="connsiteX0" fmla="*/ 112444 w 3856451"/>
              <a:gd name="connsiteY0" fmla="*/ 1601479 h 3846479"/>
              <a:gd name="connsiteX1" fmla="*/ 1591400 w 3856451"/>
              <a:gd name="connsiteY1" fmla="*/ 74816 h 3846479"/>
              <a:gd name="connsiteX2" fmla="*/ 2259283 w 3856451"/>
              <a:gd name="connsiteY2" fmla="*/ 70841 h 3846479"/>
              <a:gd name="connsiteX3" fmla="*/ 3774019 w 3856451"/>
              <a:gd name="connsiteY3" fmla="*/ 1593528 h 3846479"/>
              <a:gd name="connsiteX4" fmla="*/ 3746190 w 3856451"/>
              <a:gd name="connsiteY4" fmla="*/ 2253471 h 3846479"/>
              <a:gd name="connsiteX5" fmla="*/ 2259284 w 3856451"/>
              <a:gd name="connsiteY5" fmla="*/ 3732426 h 3846479"/>
              <a:gd name="connsiteX6" fmla="*/ 1627180 w 3856451"/>
              <a:gd name="connsiteY6" fmla="*/ 3732425 h 3846479"/>
              <a:gd name="connsiteX7" fmla="*/ 100518 w 3856451"/>
              <a:gd name="connsiteY7" fmla="*/ 2217690 h 3846479"/>
              <a:gd name="connsiteX8" fmla="*/ 112444 w 3856451"/>
              <a:gd name="connsiteY8" fmla="*/ 1601479 h 3846479"/>
              <a:gd name="connsiteX0" fmla="*/ 112444 w 3856451"/>
              <a:gd name="connsiteY0" fmla="*/ 1634841 h 3879841"/>
              <a:gd name="connsiteX1" fmla="*/ 1591400 w 3856451"/>
              <a:gd name="connsiteY1" fmla="*/ 108178 h 3879841"/>
              <a:gd name="connsiteX2" fmla="*/ 2259283 w 3856451"/>
              <a:gd name="connsiteY2" fmla="*/ 104203 h 3879841"/>
              <a:gd name="connsiteX3" fmla="*/ 3774019 w 3856451"/>
              <a:gd name="connsiteY3" fmla="*/ 1626890 h 3879841"/>
              <a:gd name="connsiteX4" fmla="*/ 3746190 w 3856451"/>
              <a:gd name="connsiteY4" fmla="*/ 2286833 h 3879841"/>
              <a:gd name="connsiteX5" fmla="*/ 2259284 w 3856451"/>
              <a:gd name="connsiteY5" fmla="*/ 3765788 h 3879841"/>
              <a:gd name="connsiteX6" fmla="*/ 1627180 w 3856451"/>
              <a:gd name="connsiteY6" fmla="*/ 3765787 h 3879841"/>
              <a:gd name="connsiteX7" fmla="*/ 100518 w 3856451"/>
              <a:gd name="connsiteY7" fmla="*/ 2251052 h 3879841"/>
              <a:gd name="connsiteX8" fmla="*/ 112444 w 3856451"/>
              <a:gd name="connsiteY8" fmla="*/ 1634841 h 3879841"/>
              <a:gd name="connsiteX0" fmla="*/ 164585 w 3908592"/>
              <a:gd name="connsiteY0" fmla="*/ 1655040 h 3900040"/>
              <a:gd name="connsiteX1" fmla="*/ 1643541 w 3908592"/>
              <a:gd name="connsiteY1" fmla="*/ 172109 h 3900040"/>
              <a:gd name="connsiteX2" fmla="*/ 2311424 w 3908592"/>
              <a:gd name="connsiteY2" fmla="*/ 124402 h 3900040"/>
              <a:gd name="connsiteX3" fmla="*/ 3826160 w 3908592"/>
              <a:gd name="connsiteY3" fmla="*/ 1647089 h 3900040"/>
              <a:gd name="connsiteX4" fmla="*/ 3798331 w 3908592"/>
              <a:gd name="connsiteY4" fmla="*/ 2307032 h 3900040"/>
              <a:gd name="connsiteX5" fmla="*/ 2311425 w 3908592"/>
              <a:gd name="connsiteY5" fmla="*/ 3785987 h 3900040"/>
              <a:gd name="connsiteX6" fmla="*/ 1679321 w 3908592"/>
              <a:gd name="connsiteY6" fmla="*/ 3785986 h 3900040"/>
              <a:gd name="connsiteX7" fmla="*/ 152659 w 3908592"/>
              <a:gd name="connsiteY7" fmla="*/ 2271251 h 3900040"/>
              <a:gd name="connsiteX8" fmla="*/ 164585 w 3908592"/>
              <a:gd name="connsiteY8" fmla="*/ 1655040 h 3900040"/>
              <a:gd name="connsiteX0" fmla="*/ 164585 w 3908592"/>
              <a:gd name="connsiteY0" fmla="*/ 1651010 h 3896010"/>
              <a:gd name="connsiteX1" fmla="*/ 1643541 w 3908592"/>
              <a:gd name="connsiteY1" fmla="*/ 168079 h 3896010"/>
              <a:gd name="connsiteX2" fmla="*/ 2311424 w 3908592"/>
              <a:gd name="connsiteY2" fmla="*/ 120372 h 3896010"/>
              <a:gd name="connsiteX3" fmla="*/ 3826160 w 3908592"/>
              <a:gd name="connsiteY3" fmla="*/ 1643059 h 3896010"/>
              <a:gd name="connsiteX4" fmla="*/ 3798331 w 3908592"/>
              <a:gd name="connsiteY4" fmla="*/ 2303002 h 3896010"/>
              <a:gd name="connsiteX5" fmla="*/ 2311425 w 3908592"/>
              <a:gd name="connsiteY5" fmla="*/ 3781957 h 3896010"/>
              <a:gd name="connsiteX6" fmla="*/ 1679321 w 3908592"/>
              <a:gd name="connsiteY6" fmla="*/ 3781956 h 3896010"/>
              <a:gd name="connsiteX7" fmla="*/ 152659 w 3908592"/>
              <a:gd name="connsiteY7" fmla="*/ 2267221 h 3896010"/>
              <a:gd name="connsiteX8" fmla="*/ 164585 w 3908592"/>
              <a:gd name="connsiteY8" fmla="*/ 1651010 h 3896010"/>
              <a:gd name="connsiteX0" fmla="*/ 164585 w 3908592"/>
              <a:gd name="connsiteY0" fmla="*/ 1622905 h 3867905"/>
              <a:gd name="connsiteX1" fmla="*/ 1643541 w 3908592"/>
              <a:gd name="connsiteY1" fmla="*/ 139974 h 3867905"/>
              <a:gd name="connsiteX2" fmla="*/ 2311424 w 3908592"/>
              <a:gd name="connsiteY2" fmla="*/ 92267 h 3867905"/>
              <a:gd name="connsiteX3" fmla="*/ 3826160 w 3908592"/>
              <a:gd name="connsiteY3" fmla="*/ 1614954 h 3867905"/>
              <a:gd name="connsiteX4" fmla="*/ 3798331 w 3908592"/>
              <a:gd name="connsiteY4" fmla="*/ 2274897 h 3867905"/>
              <a:gd name="connsiteX5" fmla="*/ 2311425 w 3908592"/>
              <a:gd name="connsiteY5" fmla="*/ 3753852 h 3867905"/>
              <a:gd name="connsiteX6" fmla="*/ 1679321 w 3908592"/>
              <a:gd name="connsiteY6" fmla="*/ 3753851 h 3867905"/>
              <a:gd name="connsiteX7" fmla="*/ 152659 w 3908592"/>
              <a:gd name="connsiteY7" fmla="*/ 2239116 h 3867905"/>
              <a:gd name="connsiteX8" fmla="*/ 164585 w 3908592"/>
              <a:gd name="connsiteY8" fmla="*/ 1622905 h 3867905"/>
              <a:gd name="connsiteX0" fmla="*/ 123314 w 3867321"/>
              <a:gd name="connsiteY0" fmla="*/ 1622905 h 3867905"/>
              <a:gd name="connsiteX1" fmla="*/ 1602270 w 3867321"/>
              <a:gd name="connsiteY1" fmla="*/ 139974 h 3867905"/>
              <a:gd name="connsiteX2" fmla="*/ 2270153 w 3867321"/>
              <a:gd name="connsiteY2" fmla="*/ 92267 h 3867905"/>
              <a:gd name="connsiteX3" fmla="*/ 3784889 w 3867321"/>
              <a:gd name="connsiteY3" fmla="*/ 1614954 h 3867905"/>
              <a:gd name="connsiteX4" fmla="*/ 3757060 w 3867321"/>
              <a:gd name="connsiteY4" fmla="*/ 2274897 h 3867905"/>
              <a:gd name="connsiteX5" fmla="*/ 2270154 w 3867321"/>
              <a:gd name="connsiteY5" fmla="*/ 3753852 h 3867905"/>
              <a:gd name="connsiteX6" fmla="*/ 1638050 w 3867321"/>
              <a:gd name="connsiteY6" fmla="*/ 3753851 h 3867905"/>
              <a:gd name="connsiteX7" fmla="*/ 111388 w 3867321"/>
              <a:gd name="connsiteY7" fmla="*/ 2239116 h 3867905"/>
              <a:gd name="connsiteX8" fmla="*/ 123314 w 3867321"/>
              <a:gd name="connsiteY8" fmla="*/ 1622905 h 3867905"/>
              <a:gd name="connsiteX0" fmla="*/ 112151 w 3856158"/>
              <a:gd name="connsiteY0" fmla="*/ 1622905 h 3867905"/>
              <a:gd name="connsiteX1" fmla="*/ 1591107 w 3856158"/>
              <a:gd name="connsiteY1" fmla="*/ 139974 h 3867905"/>
              <a:gd name="connsiteX2" fmla="*/ 2258990 w 3856158"/>
              <a:gd name="connsiteY2" fmla="*/ 92267 h 3867905"/>
              <a:gd name="connsiteX3" fmla="*/ 3773726 w 3856158"/>
              <a:gd name="connsiteY3" fmla="*/ 1614954 h 3867905"/>
              <a:gd name="connsiteX4" fmla="*/ 3745897 w 3856158"/>
              <a:gd name="connsiteY4" fmla="*/ 2274897 h 3867905"/>
              <a:gd name="connsiteX5" fmla="*/ 2258991 w 3856158"/>
              <a:gd name="connsiteY5" fmla="*/ 3753852 h 3867905"/>
              <a:gd name="connsiteX6" fmla="*/ 1626887 w 3856158"/>
              <a:gd name="connsiteY6" fmla="*/ 3753851 h 3867905"/>
              <a:gd name="connsiteX7" fmla="*/ 100225 w 3856158"/>
              <a:gd name="connsiteY7" fmla="*/ 2239116 h 3867905"/>
              <a:gd name="connsiteX8" fmla="*/ 112151 w 3856158"/>
              <a:gd name="connsiteY8" fmla="*/ 1622905 h 3867905"/>
              <a:gd name="connsiteX0" fmla="*/ 112151 w 3896518"/>
              <a:gd name="connsiteY0" fmla="*/ 1653167 h 3898167"/>
              <a:gd name="connsiteX1" fmla="*/ 1591107 w 3896518"/>
              <a:gd name="connsiteY1" fmla="*/ 170236 h 3898167"/>
              <a:gd name="connsiteX2" fmla="*/ 2278869 w 3896518"/>
              <a:gd name="connsiteY2" fmla="*/ 154334 h 3898167"/>
              <a:gd name="connsiteX3" fmla="*/ 3773726 w 3896518"/>
              <a:gd name="connsiteY3" fmla="*/ 1645216 h 3898167"/>
              <a:gd name="connsiteX4" fmla="*/ 3745897 w 3896518"/>
              <a:gd name="connsiteY4" fmla="*/ 2305159 h 3898167"/>
              <a:gd name="connsiteX5" fmla="*/ 2258991 w 3896518"/>
              <a:gd name="connsiteY5" fmla="*/ 3784114 h 3898167"/>
              <a:gd name="connsiteX6" fmla="*/ 1626887 w 3896518"/>
              <a:gd name="connsiteY6" fmla="*/ 3784113 h 3898167"/>
              <a:gd name="connsiteX7" fmla="*/ 100225 w 3896518"/>
              <a:gd name="connsiteY7" fmla="*/ 2269378 h 3898167"/>
              <a:gd name="connsiteX8" fmla="*/ 112151 w 3896518"/>
              <a:gd name="connsiteY8" fmla="*/ 1653167 h 3898167"/>
              <a:gd name="connsiteX0" fmla="*/ 112151 w 3896518"/>
              <a:gd name="connsiteY0" fmla="*/ 1634032 h 3879032"/>
              <a:gd name="connsiteX1" fmla="*/ 1591107 w 3896518"/>
              <a:gd name="connsiteY1" fmla="*/ 151101 h 3879032"/>
              <a:gd name="connsiteX2" fmla="*/ 2278869 w 3896518"/>
              <a:gd name="connsiteY2" fmla="*/ 135199 h 3879032"/>
              <a:gd name="connsiteX3" fmla="*/ 3773726 w 3896518"/>
              <a:gd name="connsiteY3" fmla="*/ 1626081 h 3879032"/>
              <a:gd name="connsiteX4" fmla="*/ 3745897 w 3896518"/>
              <a:gd name="connsiteY4" fmla="*/ 2286024 h 3879032"/>
              <a:gd name="connsiteX5" fmla="*/ 2258991 w 3896518"/>
              <a:gd name="connsiteY5" fmla="*/ 3764979 h 3879032"/>
              <a:gd name="connsiteX6" fmla="*/ 1626887 w 3896518"/>
              <a:gd name="connsiteY6" fmla="*/ 3764978 h 3879032"/>
              <a:gd name="connsiteX7" fmla="*/ 100225 w 3896518"/>
              <a:gd name="connsiteY7" fmla="*/ 2250243 h 3879032"/>
              <a:gd name="connsiteX8" fmla="*/ 112151 w 3896518"/>
              <a:gd name="connsiteY8" fmla="*/ 1634032 h 3879032"/>
              <a:gd name="connsiteX0" fmla="*/ 112151 w 3896518"/>
              <a:gd name="connsiteY0" fmla="*/ 1635337 h 3880337"/>
              <a:gd name="connsiteX1" fmla="*/ 1591107 w 3896518"/>
              <a:gd name="connsiteY1" fmla="*/ 152406 h 3880337"/>
              <a:gd name="connsiteX2" fmla="*/ 2278869 w 3896518"/>
              <a:gd name="connsiteY2" fmla="*/ 136504 h 3880337"/>
              <a:gd name="connsiteX3" fmla="*/ 3773726 w 3896518"/>
              <a:gd name="connsiteY3" fmla="*/ 1627386 h 3880337"/>
              <a:gd name="connsiteX4" fmla="*/ 3745897 w 3896518"/>
              <a:gd name="connsiteY4" fmla="*/ 2287329 h 3880337"/>
              <a:gd name="connsiteX5" fmla="*/ 2258991 w 3896518"/>
              <a:gd name="connsiteY5" fmla="*/ 3766284 h 3880337"/>
              <a:gd name="connsiteX6" fmla="*/ 1626887 w 3896518"/>
              <a:gd name="connsiteY6" fmla="*/ 3766283 h 3880337"/>
              <a:gd name="connsiteX7" fmla="*/ 100225 w 3896518"/>
              <a:gd name="connsiteY7" fmla="*/ 2251548 h 3880337"/>
              <a:gd name="connsiteX8" fmla="*/ 112151 w 3896518"/>
              <a:gd name="connsiteY8" fmla="*/ 1635337 h 3880337"/>
              <a:gd name="connsiteX0" fmla="*/ 112151 w 3894768"/>
              <a:gd name="connsiteY0" fmla="*/ 1635337 h 3880337"/>
              <a:gd name="connsiteX1" fmla="*/ 1591107 w 3894768"/>
              <a:gd name="connsiteY1" fmla="*/ 152406 h 3880337"/>
              <a:gd name="connsiteX2" fmla="*/ 2278869 w 3894768"/>
              <a:gd name="connsiteY2" fmla="*/ 136504 h 3880337"/>
              <a:gd name="connsiteX3" fmla="*/ 3773726 w 3894768"/>
              <a:gd name="connsiteY3" fmla="*/ 1627386 h 3880337"/>
              <a:gd name="connsiteX4" fmla="*/ 3745897 w 3894768"/>
              <a:gd name="connsiteY4" fmla="*/ 2287329 h 3880337"/>
              <a:gd name="connsiteX5" fmla="*/ 2258991 w 3894768"/>
              <a:gd name="connsiteY5" fmla="*/ 3766284 h 3880337"/>
              <a:gd name="connsiteX6" fmla="*/ 1626887 w 3894768"/>
              <a:gd name="connsiteY6" fmla="*/ 3766283 h 3880337"/>
              <a:gd name="connsiteX7" fmla="*/ 100225 w 3894768"/>
              <a:gd name="connsiteY7" fmla="*/ 2251548 h 3880337"/>
              <a:gd name="connsiteX8" fmla="*/ 112151 w 3894768"/>
              <a:gd name="connsiteY8" fmla="*/ 1635337 h 3880337"/>
              <a:gd name="connsiteX0" fmla="*/ 112151 w 3894768"/>
              <a:gd name="connsiteY0" fmla="*/ 1619219 h 3864219"/>
              <a:gd name="connsiteX1" fmla="*/ 1591107 w 3894768"/>
              <a:gd name="connsiteY1" fmla="*/ 136288 h 3864219"/>
              <a:gd name="connsiteX2" fmla="*/ 2278869 w 3894768"/>
              <a:gd name="connsiteY2" fmla="*/ 120386 h 3864219"/>
              <a:gd name="connsiteX3" fmla="*/ 3773726 w 3894768"/>
              <a:gd name="connsiteY3" fmla="*/ 1611268 h 3864219"/>
              <a:gd name="connsiteX4" fmla="*/ 3745897 w 3894768"/>
              <a:gd name="connsiteY4" fmla="*/ 2271211 h 3864219"/>
              <a:gd name="connsiteX5" fmla="*/ 2258991 w 3894768"/>
              <a:gd name="connsiteY5" fmla="*/ 3750166 h 3864219"/>
              <a:gd name="connsiteX6" fmla="*/ 1626887 w 3894768"/>
              <a:gd name="connsiteY6" fmla="*/ 3750165 h 3864219"/>
              <a:gd name="connsiteX7" fmla="*/ 100225 w 3894768"/>
              <a:gd name="connsiteY7" fmla="*/ 2235430 h 3864219"/>
              <a:gd name="connsiteX8" fmla="*/ 112151 w 3894768"/>
              <a:gd name="connsiteY8" fmla="*/ 1619219 h 3864219"/>
              <a:gd name="connsiteX0" fmla="*/ 112151 w 3875549"/>
              <a:gd name="connsiteY0" fmla="*/ 1619219 h 3864219"/>
              <a:gd name="connsiteX1" fmla="*/ 1591107 w 3875549"/>
              <a:gd name="connsiteY1" fmla="*/ 136288 h 3864219"/>
              <a:gd name="connsiteX2" fmla="*/ 2278869 w 3875549"/>
              <a:gd name="connsiteY2" fmla="*/ 120386 h 3864219"/>
              <a:gd name="connsiteX3" fmla="*/ 3773726 w 3875549"/>
              <a:gd name="connsiteY3" fmla="*/ 1611268 h 3864219"/>
              <a:gd name="connsiteX4" fmla="*/ 3745897 w 3875549"/>
              <a:gd name="connsiteY4" fmla="*/ 2271211 h 3864219"/>
              <a:gd name="connsiteX5" fmla="*/ 2258991 w 3875549"/>
              <a:gd name="connsiteY5" fmla="*/ 3750166 h 3864219"/>
              <a:gd name="connsiteX6" fmla="*/ 1626887 w 3875549"/>
              <a:gd name="connsiteY6" fmla="*/ 3750165 h 3864219"/>
              <a:gd name="connsiteX7" fmla="*/ 100225 w 3875549"/>
              <a:gd name="connsiteY7" fmla="*/ 2235430 h 3864219"/>
              <a:gd name="connsiteX8" fmla="*/ 112151 w 3875549"/>
              <a:gd name="connsiteY8" fmla="*/ 1619219 h 3864219"/>
              <a:gd name="connsiteX0" fmla="*/ 112151 w 3879037"/>
              <a:gd name="connsiteY0" fmla="*/ 1619219 h 3864219"/>
              <a:gd name="connsiteX1" fmla="*/ 1591107 w 3879037"/>
              <a:gd name="connsiteY1" fmla="*/ 136288 h 3864219"/>
              <a:gd name="connsiteX2" fmla="*/ 2278869 w 3879037"/>
              <a:gd name="connsiteY2" fmla="*/ 120386 h 3864219"/>
              <a:gd name="connsiteX3" fmla="*/ 3773726 w 3879037"/>
              <a:gd name="connsiteY3" fmla="*/ 1611268 h 3864219"/>
              <a:gd name="connsiteX4" fmla="*/ 3745897 w 3879037"/>
              <a:gd name="connsiteY4" fmla="*/ 2271211 h 3864219"/>
              <a:gd name="connsiteX5" fmla="*/ 2258991 w 3879037"/>
              <a:gd name="connsiteY5" fmla="*/ 3750166 h 3864219"/>
              <a:gd name="connsiteX6" fmla="*/ 1626887 w 3879037"/>
              <a:gd name="connsiteY6" fmla="*/ 3750165 h 3864219"/>
              <a:gd name="connsiteX7" fmla="*/ 100225 w 3879037"/>
              <a:gd name="connsiteY7" fmla="*/ 2235430 h 3864219"/>
              <a:gd name="connsiteX8" fmla="*/ 112151 w 3879037"/>
              <a:gd name="connsiteY8" fmla="*/ 1619219 h 3864219"/>
              <a:gd name="connsiteX0" fmla="*/ 112151 w 3912030"/>
              <a:gd name="connsiteY0" fmla="*/ 1660775 h 3905775"/>
              <a:gd name="connsiteX1" fmla="*/ 1591107 w 3912030"/>
              <a:gd name="connsiteY1" fmla="*/ 177844 h 3905775"/>
              <a:gd name="connsiteX2" fmla="*/ 2278869 w 3912030"/>
              <a:gd name="connsiteY2" fmla="*/ 161942 h 3905775"/>
              <a:gd name="connsiteX3" fmla="*/ 3738347 w 3912030"/>
              <a:gd name="connsiteY3" fmla="*/ 1622888 h 3905775"/>
              <a:gd name="connsiteX4" fmla="*/ 3745897 w 3912030"/>
              <a:gd name="connsiteY4" fmla="*/ 2312767 h 3905775"/>
              <a:gd name="connsiteX5" fmla="*/ 2258991 w 3912030"/>
              <a:gd name="connsiteY5" fmla="*/ 3791722 h 3905775"/>
              <a:gd name="connsiteX6" fmla="*/ 1626887 w 3912030"/>
              <a:gd name="connsiteY6" fmla="*/ 3791721 h 3905775"/>
              <a:gd name="connsiteX7" fmla="*/ 100225 w 3912030"/>
              <a:gd name="connsiteY7" fmla="*/ 2276986 h 3905775"/>
              <a:gd name="connsiteX8" fmla="*/ 112151 w 3912030"/>
              <a:gd name="connsiteY8" fmla="*/ 1660775 h 3905775"/>
              <a:gd name="connsiteX0" fmla="*/ 112151 w 3882899"/>
              <a:gd name="connsiteY0" fmla="*/ 1660775 h 3905775"/>
              <a:gd name="connsiteX1" fmla="*/ 1591107 w 3882899"/>
              <a:gd name="connsiteY1" fmla="*/ 177844 h 3905775"/>
              <a:gd name="connsiteX2" fmla="*/ 2278869 w 3882899"/>
              <a:gd name="connsiteY2" fmla="*/ 161942 h 3905775"/>
              <a:gd name="connsiteX3" fmla="*/ 3738347 w 3882899"/>
              <a:gd name="connsiteY3" fmla="*/ 1622888 h 3905775"/>
              <a:gd name="connsiteX4" fmla="*/ 3745897 w 3882899"/>
              <a:gd name="connsiteY4" fmla="*/ 2312767 h 3905775"/>
              <a:gd name="connsiteX5" fmla="*/ 2258991 w 3882899"/>
              <a:gd name="connsiteY5" fmla="*/ 3791722 h 3905775"/>
              <a:gd name="connsiteX6" fmla="*/ 1626887 w 3882899"/>
              <a:gd name="connsiteY6" fmla="*/ 3791721 h 3905775"/>
              <a:gd name="connsiteX7" fmla="*/ 100225 w 3882899"/>
              <a:gd name="connsiteY7" fmla="*/ 2276986 h 3905775"/>
              <a:gd name="connsiteX8" fmla="*/ 112151 w 3882899"/>
              <a:gd name="connsiteY8" fmla="*/ 1660775 h 3905775"/>
              <a:gd name="connsiteX0" fmla="*/ 112151 w 3881732"/>
              <a:gd name="connsiteY0" fmla="*/ 1660775 h 3905775"/>
              <a:gd name="connsiteX1" fmla="*/ 1591107 w 3881732"/>
              <a:gd name="connsiteY1" fmla="*/ 177844 h 3905775"/>
              <a:gd name="connsiteX2" fmla="*/ 2278869 w 3881732"/>
              <a:gd name="connsiteY2" fmla="*/ 161942 h 3905775"/>
              <a:gd name="connsiteX3" fmla="*/ 3738347 w 3881732"/>
              <a:gd name="connsiteY3" fmla="*/ 1622888 h 3905775"/>
              <a:gd name="connsiteX4" fmla="*/ 3745897 w 3881732"/>
              <a:gd name="connsiteY4" fmla="*/ 2312767 h 3905775"/>
              <a:gd name="connsiteX5" fmla="*/ 2258991 w 3881732"/>
              <a:gd name="connsiteY5" fmla="*/ 3791722 h 3905775"/>
              <a:gd name="connsiteX6" fmla="*/ 1626887 w 3881732"/>
              <a:gd name="connsiteY6" fmla="*/ 3791721 h 3905775"/>
              <a:gd name="connsiteX7" fmla="*/ 100225 w 3881732"/>
              <a:gd name="connsiteY7" fmla="*/ 2276986 h 3905775"/>
              <a:gd name="connsiteX8" fmla="*/ 112151 w 3881732"/>
              <a:gd name="connsiteY8" fmla="*/ 1660775 h 3905775"/>
              <a:gd name="connsiteX0" fmla="*/ 112151 w 3881732"/>
              <a:gd name="connsiteY0" fmla="*/ 1640604 h 3885604"/>
              <a:gd name="connsiteX1" fmla="*/ 1591107 w 3881732"/>
              <a:gd name="connsiteY1" fmla="*/ 157673 h 3885604"/>
              <a:gd name="connsiteX2" fmla="*/ 2278869 w 3881732"/>
              <a:gd name="connsiteY2" fmla="*/ 141771 h 3885604"/>
              <a:gd name="connsiteX3" fmla="*/ 3738347 w 3881732"/>
              <a:gd name="connsiteY3" fmla="*/ 1602717 h 3885604"/>
              <a:gd name="connsiteX4" fmla="*/ 3745897 w 3881732"/>
              <a:gd name="connsiteY4" fmla="*/ 2292596 h 3885604"/>
              <a:gd name="connsiteX5" fmla="*/ 2258991 w 3881732"/>
              <a:gd name="connsiteY5" fmla="*/ 3771551 h 3885604"/>
              <a:gd name="connsiteX6" fmla="*/ 1626887 w 3881732"/>
              <a:gd name="connsiteY6" fmla="*/ 3771550 h 3885604"/>
              <a:gd name="connsiteX7" fmla="*/ 100225 w 3881732"/>
              <a:gd name="connsiteY7" fmla="*/ 2256815 h 3885604"/>
              <a:gd name="connsiteX8" fmla="*/ 112151 w 3881732"/>
              <a:gd name="connsiteY8" fmla="*/ 1640604 h 3885604"/>
              <a:gd name="connsiteX0" fmla="*/ 112151 w 3871534"/>
              <a:gd name="connsiteY0" fmla="*/ 1640604 h 3830064"/>
              <a:gd name="connsiteX1" fmla="*/ 1591107 w 3871534"/>
              <a:gd name="connsiteY1" fmla="*/ 157673 h 3830064"/>
              <a:gd name="connsiteX2" fmla="*/ 2278869 w 3871534"/>
              <a:gd name="connsiteY2" fmla="*/ 141771 h 3830064"/>
              <a:gd name="connsiteX3" fmla="*/ 3738347 w 3871534"/>
              <a:gd name="connsiteY3" fmla="*/ 1602717 h 3830064"/>
              <a:gd name="connsiteX4" fmla="*/ 3745897 w 3871534"/>
              <a:gd name="connsiteY4" fmla="*/ 2292596 h 3830064"/>
              <a:gd name="connsiteX5" fmla="*/ 2418636 w 3871534"/>
              <a:gd name="connsiteY5" fmla="*/ 3594923 h 3830064"/>
              <a:gd name="connsiteX6" fmla="*/ 1626887 w 3871534"/>
              <a:gd name="connsiteY6" fmla="*/ 3771550 h 3830064"/>
              <a:gd name="connsiteX7" fmla="*/ 100225 w 3871534"/>
              <a:gd name="connsiteY7" fmla="*/ 2256815 h 3830064"/>
              <a:gd name="connsiteX8" fmla="*/ 112151 w 3871534"/>
              <a:gd name="connsiteY8" fmla="*/ 1640604 h 3830064"/>
              <a:gd name="connsiteX0" fmla="*/ 112151 w 3871534"/>
              <a:gd name="connsiteY0" fmla="*/ 1640604 h 3831166"/>
              <a:gd name="connsiteX1" fmla="*/ 1591107 w 3871534"/>
              <a:gd name="connsiteY1" fmla="*/ 157673 h 3831166"/>
              <a:gd name="connsiteX2" fmla="*/ 2278869 w 3871534"/>
              <a:gd name="connsiteY2" fmla="*/ 141771 h 3831166"/>
              <a:gd name="connsiteX3" fmla="*/ 3738347 w 3871534"/>
              <a:gd name="connsiteY3" fmla="*/ 1602717 h 3831166"/>
              <a:gd name="connsiteX4" fmla="*/ 3745897 w 3871534"/>
              <a:gd name="connsiteY4" fmla="*/ 2292596 h 3831166"/>
              <a:gd name="connsiteX5" fmla="*/ 2418636 w 3871534"/>
              <a:gd name="connsiteY5" fmla="*/ 3594923 h 3831166"/>
              <a:gd name="connsiteX6" fmla="*/ 1626887 w 3871534"/>
              <a:gd name="connsiteY6" fmla="*/ 3771550 h 3831166"/>
              <a:gd name="connsiteX7" fmla="*/ 100225 w 3871534"/>
              <a:gd name="connsiteY7" fmla="*/ 2256815 h 3831166"/>
              <a:gd name="connsiteX8" fmla="*/ 112151 w 3871534"/>
              <a:gd name="connsiteY8" fmla="*/ 1640604 h 3831166"/>
              <a:gd name="connsiteX0" fmla="*/ 143098 w 3902481"/>
              <a:gd name="connsiteY0" fmla="*/ 1640604 h 3729689"/>
              <a:gd name="connsiteX1" fmla="*/ 1622054 w 3902481"/>
              <a:gd name="connsiteY1" fmla="*/ 157673 h 3729689"/>
              <a:gd name="connsiteX2" fmla="*/ 2309816 w 3902481"/>
              <a:gd name="connsiteY2" fmla="*/ 141771 h 3729689"/>
              <a:gd name="connsiteX3" fmla="*/ 3769294 w 3902481"/>
              <a:gd name="connsiteY3" fmla="*/ 1602717 h 3729689"/>
              <a:gd name="connsiteX4" fmla="*/ 3776844 w 3902481"/>
              <a:gd name="connsiteY4" fmla="*/ 2292596 h 3729689"/>
              <a:gd name="connsiteX5" fmla="*/ 2449583 w 3902481"/>
              <a:gd name="connsiteY5" fmla="*/ 3594923 h 3729689"/>
              <a:gd name="connsiteX6" fmla="*/ 1467619 w 3902481"/>
              <a:gd name="connsiteY6" fmla="*/ 3584732 h 3729689"/>
              <a:gd name="connsiteX7" fmla="*/ 131172 w 3902481"/>
              <a:gd name="connsiteY7" fmla="*/ 2256815 h 3729689"/>
              <a:gd name="connsiteX8" fmla="*/ 143098 w 3902481"/>
              <a:gd name="connsiteY8" fmla="*/ 1640604 h 3729689"/>
              <a:gd name="connsiteX0" fmla="*/ 143098 w 3902481"/>
              <a:gd name="connsiteY0" fmla="*/ 1640604 h 3688834"/>
              <a:gd name="connsiteX1" fmla="*/ 1622054 w 3902481"/>
              <a:gd name="connsiteY1" fmla="*/ 157673 h 3688834"/>
              <a:gd name="connsiteX2" fmla="*/ 2309816 w 3902481"/>
              <a:gd name="connsiteY2" fmla="*/ 141771 h 3688834"/>
              <a:gd name="connsiteX3" fmla="*/ 3769294 w 3902481"/>
              <a:gd name="connsiteY3" fmla="*/ 1602717 h 3688834"/>
              <a:gd name="connsiteX4" fmla="*/ 3776844 w 3902481"/>
              <a:gd name="connsiteY4" fmla="*/ 2292596 h 3688834"/>
              <a:gd name="connsiteX5" fmla="*/ 2449583 w 3902481"/>
              <a:gd name="connsiteY5" fmla="*/ 3594923 h 3688834"/>
              <a:gd name="connsiteX6" fmla="*/ 1467619 w 3902481"/>
              <a:gd name="connsiteY6" fmla="*/ 3584732 h 3688834"/>
              <a:gd name="connsiteX7" fmla="*/ 131172 w 3902481"/>
              <a:gd name="connsiteY7" fmla="*/ 2256815 h 3688834"/>
              <a:gd name="connsiteX8" fmla="*/ 143098 w 3902481"/>
              <a:gd name="connsiteY8" fmla="*/ 1640604 h 3688834"/>
              <a:gd name="connsiteX0" fmla="*/ 143098 w 3902481"/>
              <a:gd name="connsiteY0" fmla="*/ 1640604 h 3676762"/>
              <a:gd name="connsiteX1" fmla="*/ 1622054 w 3902481"/>
              <a:gd name="connsiteY1" fmla="*/ 157673 h 3676762"/>
              <a:gd name="connsiteX2" fmla="*/ 2309816 w 3902481"/>
              <a:gd name="connsiteY2" fmla="*/ 141771 h 3676762"/>
              <a:gd name="connsiteX3" fmla="*/ 3769294 w 3902481"/>
              <a:gd name="connsiteY3" fmla="*/ 1602717 h 3676762"/>
              <a:gd name="connsiteX4" fmla="*/ 3776844 w 3902481"/>
              <a:gd name="connsiteY4" fmla="*/ 2292596 h 3676762"/>
              <a:gd name="connsiteX5" fmla="*/ 2449583 w 3902481"/>
              <a:gd name="connsiteY5" fmla="*/ 3594923 h 3676762"/>
              <a:gd name="connsiteX6" fmla="*/ 1467619 w 3902481"/>
              <a:gd name="connsiteY6" fmla="*/ 3584732 h 3676762"/>
              <a:gd name="connsiteX7" fmla="*/ 131172 w 3902481"/>
              <a:gd name="connsiteY7" fmla="*/ 2256815 h 3676762"/>
              <a:gd name="connsiteX8" fmla="*/ 143098 w 3902481"/>
              <a:gd name="connsiteY8" fmla="*/ 1640604 h 3676762"/>
              <a:gd name="connsiteX0" fmla="*/ 143098 w 3902481"/>
              <a:gd name="connsiteY0" fmla="*/ 1640604 h 3594923"/>
              <a:gd name="connsiteX1" fmla="*/ 1622054 w 3902481"/>
              <a:gd name="connsiteY1" fmla="*/ 157673 h 3594923"/>
              <a:gd name="connsiteX2" fmla="*/ 2309816 w 3902481"/>
              <a:gd name="connsiteY2" fmla="*/ 141771 h 3594923"/>
              <a:gd name="connsiteX3" fmla="*/ 3769294 w 3902481"/>
              <a:gd name="connsiteY3" fmla="*/ 1602717 h 3594923"/>
              <a:gd name="connsiteX4" fmla="*/ 3776844 w 3902481"/>
              <a:gd name="connsiteY4" fmla="*/ 2292596 h 3594923"/>
              <a:gd name="connsiteX5" fmla="*/ 2449583 w 3902481"/>
              <a:gd name="connsiteY5" fmla="*/ 3594923 h 3594923"/>
              <a:gd name="connsiteX6" fmla="*/ 1467619 w 3902481"/>
              <a:gd name="connsiteY6" fmla="*/ 3584732 h 3594923"/>
              <a:gd name="connsiteX7" fmla="*/ 131172 w 3902481"/>
              <a:gd name="connsiteY7" fmla="*/ 2256815 h 3594923"/>
              <a:gd name="connsiteX8" fmla="*/ 143098 w 3902481"/>
              <a:gd name="connsiteY8" fmla="*/ 1640604 h 3594923"/>
              <a:gd name="connsiteX0" fmla="*/ 143335 w 3902718"/>
              <a:gd name="connsiteY0" fmla="*/ 1640604 h 3594923"/>
              <a:gd name="connsiteX1" fmla="*/ 1622291 w 3902718"/>
              <a:gd name="connsiteY1" fmla="*/ 157673 h 3594923"/>
              <a:gd name="connsiteX2" fmla="*/ 2310053 w 3902718"/>
              <a:gd name="connsiteY2" fmla="*/ 141771 h 3594923"/>
              <a:gd name="connsiteX3" fmla="*/ 3769531 w 3902718"/>
              <a:gd name="connsiteY3" fmla="*/ 1602717 h 3594923"/>
              <a:gd name="connsiteX4" fmla="*/ 3777081 w 3902718"/>
              <a:gd name="connsiteY4" fmla="*/ 2292596 h 3594923"/>
              <a:gd name="connsiteX5" fmla="*/ 2449820 w 3902718"/>
              <a:gd name="connsiteY5" fmla="*/ 3594923 h 3594923"/>
              <a:gd name="connsiteX6" fmla="*/ 1471252 w 3902718"/>
              <a:gd name="connsiteY6" fmla="*/ 3594922 h 3594923"/>
              <a:gd name="connsiteX7" fmla="*/ 131409 w 3902718"/>
              <a:gd name="connsiteY7" fmla="*/ 2256815 h 3594923"/>
              <a:gd name="connsiteX8" fmla="*/ 143335 w 3902718"/>
              <a:gd name="connsiteY8" fmla="*/ 1640604 h 3594923"/>
              <a:gd name="connsiteX0" fmla="*/ 159143 w 3918526"/>
              <a:gd name="connsiteY0" fmla="*/ 1640604 h 3594923"/>
              <a:gd name="connsiteX1" fmla="*/ 1638099 w 3918526"/>
              <a:gd name="connsiteY1" fmla="*/ 157673 h 3594923"/>
              <a:gd name="connsiteX2" fmla="*/ 2325861 w 3918526"/>
              <a:gd name="connsiteY2" fmla="*/ 141771 h 3594923"/>
              <a:gd name="connsiteX3" fmla="*/ 3785339 w 3918526"/>
              <a:gd name="connsiteY3" fmla="*/ 1602717 h 3594923"/>
              <a:gd name="connsiteX4" fmla="*/ 3792889 w 3918526"/>
              <a:gd name="connsiteY4" fmla="*/ 2292596 h 3594923"/>
              <a:gd name="connsiteX5" fmla="*/ 2465628 w 3918526"/>
              <a:gd name="connsiteY5" fmla="*/ 3594923 h 3594923"/>
              <a:gd name="connsiteX6" fmla="*/ 1487060 w 3918526"/>
              <a:gd name="connsiteY6" fmla="*/ 3594922 h 3594923"/>
              <a:gd name="connsiteX7" fmla="*/ 147217 w 3918526"/>
              <a:gd name="connsiteY7" fmla="*/ 2256815 h 3594923"/>
              <a:gd name="connsiteX8" fmla="*/ 159143 w 3918526"/>
              <a:gd name="connsiteY8" fmla="*/ 1640604 h 3594923"/>
              <a:gd name="connsiteX0" fmla="*/ 159143 w 3940365"/>
              <a:gd name="connsiteY0" fmla="*/ 1640604 h 3594923"/>
              <a:gd name="connsiteX1" fmla="*/ 1638099 w 3940365"/>
              <a:gd name="connsiteY1" fmla="*/ 157673 h 3594923"/>
              <a:gd name="connsiteX2" fmla="*/ 2325861 w 3940365"/>
              <a:gd name="connsiteY2" fmla="*/ 141771 h 3594923"/>
              <a:gd name="connsiteX3" fmla="*/ 3785339 w 3940365"/>
              <a:gd name="connsiteY3" fmla="*/ 1602717 h 3594923"/>
              <a:gd name="connsiteX4" fmla="*/ 3792889 w 3940365"/>
              <a:gd name="connsiteY4" fmla="*/ 2292596 h 3594923"/>
              <a:gd name="connsiteX5" fmla="*/ 2465628 w 3940365"/>
              <a:gd name="connsiteY5" fmla="*/ 3594923 h 3594923"/>
              <a:gd name="connsiteX6" fmla="*/ 1487060 w 3940365"/>
              <a:gd name="connsiteY6" fmla="*/ 3594922 h 3594923"/>
              <a:gd name="connsiteX7" fmla="*/ 147217 w 3940365"/>
              <a:gd name="connsiteY7" fmla="*/ 2256815 h 3594923"/>
              <a:gd name="connsiteX8" fmla="*/ 159143 w 3940365"/>
              <a:gd name="connsiteY8" fmla="*/ 1640604 h 359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0365" h="3594923">
                <a:moveTo>
                  <a:pt x="159143" y="1640604"/>
                </a:moveTo>
                <a:cubicBezTo>
                  <a:pt x="296305" y="1489529"/>
                  <a:pt x="1412152" y="367722"/>
                  <a:pt x="1638099" y="157673"/>
                </a:cubicBezTo>
                <a:cubicBezTo>
                  <a:pt x="1864046" y="-52376"/>
                  <a:pt x="2131274" y="-47362"/>
                  <a:pt x="2325861" y="141771"/>
                </a:cubicBezTo>
                <a:cubicBezTo>
                  <a:pt x="2520448" y="330904"/>
                  <a:pt x="3670397" y="1482408"/>
                  <a:pt x="3785339" y="1602717"/>
                </a:cubicBezTo>
                <a:cubicBezTo>
                  <a:pt x="3900281" y="1723026"/>
                  <a:pt x="4063791" y="2014909"/>
                  <a:pt x="3792889" y="2292596"/>
                </a:cubicBezTo>
                <a:cubicBezTo>
                  <a:pt x="3521987" y="2570283"/>
                  <a:pt x="2687457" y="3406740"/>
                  <a:pt x="2465628" y="3594923"/>
                </a:cubicBezTo>
                <a:lnTo>
                  <a:pt x="1487060" y="3594922"/>
                </a:lnTo>
                <a:cubicBezTo>
                  <a:pt x="1341950" y="3441858"/>
                  <a:pt x="405899" y="2514601"/>
                  <a:pt x="147217" y="2256815"/>
                </a:cubicBezTo>
                <a:cubicBezTo>
                  <a:pt x="-111465" y="1999029"/>
                  <a:pt x="21981" y="1791679"/>
                  <a:pt x="159143" y="16406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93777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CB87-32A4-46DB-B86C-8A34532BB8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572494"/>
            <a:ext cx="10515600" cy="470793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600" b="0">
                <a:solidFill>
                  <a:srgbClr val="445149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Gebruik deze slide voor de afsluiting van je presentatie.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BE352D5-63CB-422E-8DF6-76B76CEEB4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3670" y="5283821"/>
            <a:ext cx="986330" cy="687835"/>
          </a:xfrm>
          <a:prstGeom prst="rect">
            <a:avLst/>
          </a:prstGeom>
        </p:spPr>
      </p:pic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43660DD8-7B7D-47D7-8F80-07B8F3BE9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13985"/>
            <a:ext cx="2093259" cy="625475"/>
          </a:xfrm>
          <a:prstGeom prst="roundRect">
            <a:avLst>
              <a:gd name="adj" fmla="val 19534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www.ggdzl.nl</a:t>
            </a:r>
          </a:p>
        </p:txBody>
      </p:sp>
      <p:sp>
        <p:nvSpPr>
          <p:cNvPr id="7" name="Tijdelijke aanduiding voor afbeelding 10">
            <a:extLst>
              <a:ext uri="{FF2B5EF4-FFF2-40B4-BE49-F238E27FC236}">
                <a16:creationId xmlns:a16="http://schemas.microsoft.com/office/drawing/2014/main" id="{107E107B-EFFB-4761-8D5C-DDD15518F1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4468" y="5283200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33B9876E-2F60-43CF-976D-4F52B1FF9D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8342" y="5282681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6974CF2F-E2F7-4529-8DBB-7A139C0133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5347" y="5282680"/>
            <a:ext cx="1543050" cy="6889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5967814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F2787-3AF6-C627-67B9-1DFCB13FE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7DF91D-973F-2A1B-1C5B-B77D787E3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CCABC-517A-6958-7530-1F0136CA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E3E-619E-46B6-BD36-F6C3E9EB38D5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020DFE-55B4-778F-8D0C-8187BA4C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284561-5161-51A8-86C7-36841C19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68C3-B2E8-42CF-96B4-84BBF6F62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95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86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8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4343DE9-1A5A-4966-B9B1-E1755B3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8F3B66-3DFC-4543-8E9A-4D93BEC7D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24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7871997" cy="11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2208000"/>
            <a:ext cx="7871999" cy="3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1999" y="6432000"/>
            <a:ext cx="192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67">
                <a:solidFill>
                  <a:schemeClr val="tx2">
                    <a:alpha val="20000"/>
                  </a:schemeClr>
                </a:solidFill>
              </a:defRPr>
            </a:lvl1pPr>
          </a:lstStyle>
          <a:p>
            <a:fld id="{1E8F56C4-B1F9-47AC-A4FE-7E86A4966CA4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000" y="6432000"/>
            <a:ext cx="50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67">
                <a:solidFill>
                  <a:schemeClr val="tx2">
                    <a:alpha val="2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1999" y="6432000"/>
            <a:ext cx="48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7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</p:sldLayoutIdLst>
  <p:hf hdr="0" ftr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1995" indent="-191995" algn="l" defTabSz="91437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383990" indent="-191995" algn="l" defTabSz="91437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86" indent="-191995" algn="l" defTabSz="91437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67981" indent="-191995" algn="l" defTabSz="91437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67981" indent="-191995" algn="l" defTabSz="91437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3" y="768000"/>
            <a:ext cx="7871997" cy="11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2208000"/>
            <a:ext cx="7871999" cy="3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1999" y="6432000"/>
            <a:ext cx="192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11934CB2-E04E-42E9-926E-B0D8C3EBFCD7}" type="datetime1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000" y="6432000"/>
            <a:ext cx="504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1999" y="6432000"/>
            <a:ext cx="480000" cy="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50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  <p:sldLayoutId id="2147483761" r:id="rId50"/>
    <p:sldLayoutId id="2147483762" r:id="rId51"/>
  </p:sldLayoutIdLst>
  <p:hf hdr="0" ftr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1995" indent="-191995" algn="l" defTabSz="91437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383990" indent="-191995" algn="l" defTabSz="91437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86" indent="-191995" algn="l" defTabSz="91437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67981" indent="-191995" algn="l" defTabSz="91437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67981" indent="-191995" algn="l" defTabSz="91437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4343DE9-1A5A-4966-B9B1-E1755B3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8F3B66-3DFC-4543-8E9A-4D93BEC7D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762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1.png"/><Relationship Id="rId5" Type="http://schemas.openxmlformats.org/officeDocument/2006/relationships/hyperlink" Target="https://app.powerbi.com/view?r=eyJrIjoiYjAwYWYyNzYtYzA1Ny00MGM0LTk0MDYtOGMzYWNjOWJkMzk1IiwidCI6ImQ2MWI2MTc3LWM3ODQtNDVhYS05MDQyLTk2ODkzYWYyYzc0ZCIsImMiOjl9&amp;pageName=ReportSection4e9ea96cb408bd6deceb" TargetMode="External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gazines.rijksoverheid.nl/vws/vwsdia/2022/09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ECD43C7-2D8B-461A-B82A-8C18D15F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729" y="1437903"/>
            <a:ext cx="4345858" cy="1152000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lang="nl-NL" sz="4800" dirty="0">
                <a:latin typeface="Verdana"/>
              </a:rPr>
              <a:t>Regiobeeld</a:t>
            </a:r>
            <a:br>
              <a:rPr lang="nl-NL" sz="4800" dirty="0">
                <a:latin typeface="Verdana"/>
              </a:rPr>
            </a:br>
            <a:r>
              <a:rPr lang="nl-NL" sz="4800" dirty="0">
                <a:latin typeface="Verdana"/>
              </a:rPr>
              <a:t>Zuid-Limburg</a:t>
            </a:r>
            <a:br>
              <a:rPr lang="nl-NL" sz="4800" dirty="0">
                <a:latin typeface="Verdana"/>
              </a:rPr>
            </a:br>
            <a:r>
              <a:rPr lang="nl-NL" sz="2133" dirty="0">
                <a:latin typeface="Verdana"/>
              </a:rPr>
              <a:t>1 juli 2023</a:t>
            </a:r>
            <a:endParaRPr lang="nl-NL" sz="3733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B718DF-27A3-41B3-B77B-9FFBC51F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4F1411D-0280-154F-AEAC-4C20B7AA46B2}" type="slidenum">
              <a:rPr lang="nl-NL">
                <a:solidFill>
                  <a:srgbClr val="00305B"/>
                </a:solidFill>
                <a:latin typeface="Verdana"/>
              </a:rPr>
              <a:pPr defTabSz="914377"/>
              <a:t>1</a:t>
            </a:fld>
            <a:endParaRPr lang="nl-NL">
              <a:solidFill>
                <a:srgbClr val="00305B"/>
              </a:solidFill>
              <a:latin typeface="Verdan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9034EFD-86D6-2DC3-20DA-28A984A632CE}"/>
              </a:ext>
            </a:extLst>
          </p:cNvPr>
          <p:cNvSpPr txBox="1">
            <a:spLocks/>
          </p:cNvSpPr>
          <p:nvPr/>
        </p:nvSpPr>
        <p:spPr>
          <a:xfrm>
            <a:off x="8957186" y="3276599"/>
            <a:ext cx="2974236" cy="33109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spcBef>
                <a:spcPts val="1000"/>
              </a:spcBef>
            </a:pPr>
            <a:r>
              <a:rPr lang="nl-NL" sz="1200" b="1">
                <a:solidFill>
                  <a:prstClr val="black"/>
                </a:solidFill>
                <a:latin typeface="Verdana"/>
              </a:rPr>
              <a:t>Contactpersonen</a:t>
            </a:r>
          </a:p>
          <a:p>
            <a:pPr algn="l" defTabSz="914377">
              <a:spcBef>
                <a:spcPts val="1000"/>
              </a:spcBef>
            </a:pPr>
            <a:r>
              <a:rPr lang="nl-NL" sz="1067" u="sng">
                <a:solidFill>
                  <a:prstClr val="black"/>
                </a:solidFill>
                <a:latin typeface="Verdana"/>
              </a:rPr>
              <a:t>Regionale samenwerkingsstructuur: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ROS Robuust: Theo Koks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Programmamanager a.i.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t.koks@rosrobuust.nl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+31 6 22219341</a:t>
            </a:r>
          </a:p>
          <a:p>
            <a:pPr algn="l" defTabSz="914377">
              <a:spcBef>
                <a:spcPts val="0"/>
              </a:spcBef>
            </a:pPr>
            <a:endParaRPr lang="nl-NL" sz="1067">
              <a:solidFill>
                <a:prstClr val="black"/>
              </a:solidFill>
              <a:latin typeface="Verdana"/>
            </a:endParaRPr>
          </a:p>
          <a:p>
            <a:pPr algn="l" defTabSz="914377">
              <a:spcBef>
                <a:spcPts val="0"/>
              </a:spcBef>
            </a:pPr>
            <a:r>
              <a:rPr lang="nl-NL" sz="1067" u="sng">
                <a:solidFill>
                  <a:prstClr val="black"/>
                </a:solidFill>
                <a:latin typeface="Verdana"/>
              </a:rPr>
              <a:t>Coördinerende zorgverzekeraar: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CZ: Wiro Gruisen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Manager Regioregie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Wiro.gruisen@cz.nl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+31 6 22234942</a:t>
            </a:r>
          </a:p>
          <a:p>
            <a:pPr algn="l" defTabSz="914377">
              <a:spcBef>
                <a:spcPts val="0"/>
              </a:spcBef>
            </a:pPr>
            <a:endParaRPr lang="nl-NL" sz="1067">
              <a:solidFill>
                <a:prstClr val="black"/>
              </a:solidFill>
              <a:latin typeface="Verdana"/>
            </a:endParaRPr>
          </a:p>
          <a:p>
            <a:pPr algn="l" defTabSz="914377">
              <a:spcBef>
                <a:spcPts val="0"/>
              </a:spcBef>
            </a:pPr>
            <a:r>
              <a:rPr lang="nl-NL" sz="1067" u="sng">
                <a:solidFill>
                  <a:prstClr val="black"/>
                </a:solidFill>
                <a:latin typeface="Verdana"/>
              </a:rPr>
              <a:t>Coördinerende gemeenten: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GGD ZL (gedelegeerd): Fons Bovens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Directeur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Fons.bovens@ggdzl.nl</a:t>
            </a:r>
          </a:p>
          <a:p>
            <a:pPr algn="l" defTabSz="914377">
              <a:spcBef>
                <a:spcPts val="200"/>
              </a:spcBef>
            </a:pPr>
            <a:r>
              <a:rPr lang="nl-NL" sz="1067">
                <a:solidFill>
                  <a:prstClr val="black"/>
                </a:solidFill>
                <a:latin typeface="Verdana"/>
              </a:rPr>
              <a:t>+31 88 8805534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ED118D-E6B0-BA15-5770-2F115125B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" b="919"/>
          <a:stretch/>
        </p:blipFill>
        <p:spPr>
          <a:xfrm>
            <a:off x="1238865" y="1398743"/>
            <a:ext cx="3500283" cy="40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BE985-770E-1F24-15B1-998514D4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DEA49D5D-94F6-A14E-9B1F-41E0B8197FAE}" type="slidenum">
              <a:rPr lang="nl-NL">
                <a:solidFill>
                  <a:srgbClr val="00305B"/>
                </a:solidFill>
                <a:latin typeface="Verdana"/>
              </a:rPr>
              <a:pPr defTabSz="914354">
                <a:defRPr/>
              </a:pPr>
              <a:t>10</a:t>
            </a:fld>
            <a:endParaRPr lang="nl-NL">
              <a:solidFill>
                <a:srgbClr val="00305B"/>
              </a:solidFill>
              <a:latin typeface="Verdana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A4BEAAB-B4F4-F5AF-92FB-20C70E627D65}"/>
              </a:ext>
            </a:extLst>
          </p:cNvPr>
          <p:cNvSpPr txBox="1">
            <a:spLocks/>
          </p:cNvSpPr>
          <p:nvPr/>
        </p:nvSpPr>
        <p:spPr>
          <a:xfrm>
            <a:off x="822587" y="433531"/>
            <a:ext cx="10271999" cy="417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defRPr/>
            </a:pPr>
            <a:r>
              <a:rPr lang="nl-NL" sz="1600">
                <a:solidFill>
                  <a:srgbClr val="00305B"/>
                </a:solidFill>
                <a:latin typeface="Verdana" panose="020B0604030504040204" pitchFamily="34" charset="0"/>
              </a:rPr>
              <a:t>Inwoners van Zuid-Limburg ervaren minder regie over het leven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C52373C-20CF-C516-FFF5-FBC346AE46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495" y="988266"/>
            <a:ext cx="6009783" cy="4006521"/>
          </a:xfrm>
          <a:prstGeom prst="rect">
            <a:avLst/>
          </a:prstGeom>
        </p:spPr>
      </p:pic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9E8ACE61-DFF9-F955-1E5E-FD2732852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21"/>
          <a:stretch/>
        </p:blipFill>
        <p:spPr>
          <a:xfrm>
            <a:off x="6715433" y="1406080"/>
            <a:ext cx="5140920" cy="48159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36B82E-B303-115F-7605-72D16E0E5C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9" b="919"/>
          <a:stretch/>
        </p:blipFill>
        <p:spPr>
          <a:xfrm>
            <a:off x="11369413" y="81674"/>
            <a:ext cx="663491" cy="769191"/>
          </a:xfrm>
          <a:prstGeom prst="rect">
            <a:avLst/>
          </a:prstGeom>
        </p:spPr>
      </p:pic>
      <p:pic>
        <p:nvPicPr>
          <p:cNvPr id="13" name="Graphic 6" descr="Kloppend hart met effen opvulling">
            <a:extLst>
              <a:ext uri="{FF2B5EF4-FFF2-40B4-BE49-F238E27FC236}">
                <a16:creationId xmlns:a16="http://schemas.microsoft.com/office/drawing/2014/main" id="{E0F1D452-D5F3-E4F9-D18A-8ADC0F90A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7" y="-2753"/>
            <a:ext cx="859316" cy="8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7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BE985-770E-1F24-15B1-998514D4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DEA49D5D-94F6-A14E-9B1F-41E0B8197FAE}" type="slidenum">
              <a:rPr lang="nl-NL">
                <a:solidFill>
                  <a:srgbClr val="00305B"/>
                </a:solidFill>
                <a:latin typeface="Verdana"/>
              </a:rPr>
              <a:pPr defTabSz="914354">
                <a:defRPr/>
              </a:pPr>
              <a:t>11</a:t>
            </a:fld>
            <a:endParaRPr lang="nl-NL">
              <a:solidFill>
                <a:srgbClr val="00305B"/>
              </a:solidFill>
              <a:latin typeface="Verdana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A4BEAAB-B4F4-F5AF-92FB-20C70E627D65}"/>
              </a:ext>
            </a:extLst>
          </p:cNvPr>
          <p:cNvSpPr txBox="1">
            <a:spLocks/>
          </p:cNvSpPr>
          <p:nvPr/>
        </p:nvSpPr>
        <p:spPr>
          <a:xfrm>
            <a:off x="822587" y="433531"/>
            <a:ext cx="10271999" cy="417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defRPr/>
            </a:pPr>
            <a:r>
              <a:rPr lang="nl-NL" sz="1600">
                <a:solidFill>
                  <a:srgbClr val="00305B"/>
                </a:solidFill>
                <a:latin typeface="Verdana" panose="020B0604030504040204" pitchFamily="34" charset="0"/>
              </a:rPr>
              <a:t>Er zijn grote verschillen te zien tussen de gemeenten </a:t>
            </a:r>
          </a:p>
          <a:p>
            <a:pPr algn="ctr" defTabSz="914354">
              <a:defRPr/>
            </a:pPr>
            <a:r>
              <a:rPr lang="nl-NL" sz="1600">
                <a:solidFill>
                  <a:srgbClr val="00305B"/>
                </a:solidFill>
                <a:latin typeface="Verdana" panose="020B0604030504040204" pitchFamily="34" charset="0"/>
              </a:rPr>
              <a:t>op het gebied van moeite met rondkomen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5F5AAD4-F207-B85D-9A4E-3694ED398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9" y="952723"/>
            <a:ext cx="10851802" cy="58741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CFF94D0-1D08-445B-2FB2-AFCDB6E4C0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9" b="919"/>
          <a:stretch/>
        </p:blipFill>
        <p:spPr>
          <a:xfrm>
            <a:off x="11369413" y="81674"/>
            <a:ext cx="663491" cy="769191"/>
          </a:xfrm>
          <a:prstGeom prst="rect">
            <a:avLst/>
          </a:prstGeom>
        </p:spPr>
      </p:pic>
      <p:pic>
        <p:nvPicPr>
          <p:cNvPr id="6" name="Afbeelding 7" descr="Afbeelding met schets, tekening, silhouet, illustratie&#10;&#10;Automatisch gegenereerde beschrijving">
            <a:extLst>
              <a:ext uri="{FF2B5EF4-FFF2-40B4-BE49-F238E27FC236}">
                <a16:creationId xmlns:a16="http://schemas.microsoft.com/office/drawing/2014/main" id="{7F2DF8A7-B4D8-DDD2-EF2D-83EC5EF4CA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15" t="9579" r="3344" b="57718"/>
          <a:stretch/>
        </p:blipFill>
        <p:spPr>
          <a:xfrm>
            <a:off x="38048" y="50776"/>
            <a:ext cx="830029" cy="6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BE985-770E-1F24-15B1-998514D4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DEA49D5D-94F6-A14E-9B1F-41E0B8197FAE}" type="slidenum">
              <a:rPr lang="nl-NL">
                <a:solidFill>
                  <a:srgbClr val="00305B"/>
                </a:solidFill>
                <a:latin typeface="Verdana"/>
              </a:rPr>
              <a:pPr defTabSz="914354">
                <a:defRPr/>
              </a:pPr>
              <a:t>12</a:t>
            </a:fld>
            <a:endParaRPr lang="nl-NL">
              <a:solidFill>
                <a:srgbClr val="00305B"/>
              </a:solidFill>
              <a:latin typeface="Verdana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A4BEAAB-B4F4-F5AF-92FB-20C70E627D65}"/>
              </a:ext>
            </a:extLst>
          </p:cNvPr>
          <p:cNvSpPr txBox="1">
            <a:spLocks/>
          </p:cNvSpPr>
          <p:nvPr/>
        </p:nvSpPr>
        <p:spPr>
          <a:xfrm>
            <a:off x="822587" y="433531"/>
            <a:ext cx="10271999" cy="417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>
              <a:defRPr/>
            </a:pPr>
            <a:r>
              <a:rPr lang="nl-NL" sz="1600">
                <a:solidFill>
                  <a:srgbClr val="00305B"/>
                </a:solidFill>
                <a:latin typeface="Verdana" panose="020B0604030504040204" pitchFamily="34" charset="0"/>
              </a:rPr>
              <a:t>Inwoners van Zuid-Limburg ervaren meer eenzaamheid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1FF528A-F74A-28DC-7756-11B9B5C8B0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1739" y="858238"/>
            <a:ext cx="6263819" cy="4175878"/>
          </a:xfrm>
          <a:prstGeom prst="rect">
            <a:avLst/>
          </a:prstGeom>
        </p:spPr>
      </p:pic>
      <p:pic>
        <p:nvPicPr>
          <p:cNvPr id="8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571F7053-E679-0ACC-17BB-1ABB9DD8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61"/>
          <a:stretch/>
        </p:blipFill>
        <p:spPr>
          <a:xfrm>
            <a:off x="6626942" y="1466364"/>
            <a:ext cx="5203365" cy="481517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8C27DB4-F366-F456-D0C9-FC5285EE7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9" b="919"/>
          <a:stretch/>
        </p:blipFill>
        <p:spPr>
          <a:xfrm>
            <a:off x="11369413" y="81674"/>
            <a:ext cx="663491" cy="769191"/>
          </a:xfrm>
          <a:prstGeom prst="rect">
            <a:avLst/>
          </a:prstGeom>
        </p:spPr>
      </p:pic>
      <p:pic>
        <p:nvPicPr>
          <p:cNvPr id="7" name="Afbeelding 7" descr="Afbeelding met schets, tekening, silhouet, illustratie&#10;&#10;Automatisch gegenereerde beschrijving">
            <a:extLst>
              <a:ext uri="{FF2B5EF4-FFF2-40B4-BE49-F238E27FC236}">
                <a16:creationId xmlns:a16="http://schemas.microsoft.com/office/drawing/2014/main" id="{699C478B-BF93-0E89-EFBF-942C30C041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515" t="9579" r="3344" b="57718"/>
          <a:stretch/>
        </p:blipFill>
        <p:spPr>
          <a:xfrm>
            <a:off x="38048" y="50776"/>
            <a:ext cx="830029" cy="6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BE985-770E-1F24-15B1-998514D4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DEA49D5D-94F6-A14E-9B1F-41E0B8197FAE}" type="slidenum">
              <a:rPr lang="nl-NL">
                <a:solidFill>
                  <a:srgbClr val="00305B"/>
                </a:solidFill>
                <a:latin typeface="Verdana"/>
              </a:rPr>
              <a:pPr defTabSz="914354">
                <a:defRPr/>
              </a:pPr>
              <a:t>13</a:t>
            </a:fld>
            <a:endParaRPr lang="nl-NL">
              <a:solidFill>
                <a:srgbClr val="00305B"/>
              </a:solidFill>
              <a:latin typeface="Verdana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8C27DB4-F366-F456-D0C9-FC5285EE7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" b="919"/>
          <a:stretch/>
        </p:blipFill>
        <p:spPr>
          <a:xfrm>
            <a:off x="11369413" y="81674"/>
            <a:ext cx="663491" cy="769191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91A1955A-2343-4164-ABF1-1B773E5C9742}"/>
              </a:ext>
            </a:extLst>
          </p:cNvPr>
          <p:cNvSpPr txBox="1">
            <a:spLocks/>
          </p:cNvSpPr>
          <p:nvPr/>
        </p:nvSpPr>
        <p:spPr>
          <a:xfrm>
            <a:off x="822587" y="433531"/>
            <a:ext cx="10616380" cy="417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nl-NL" sz="1600">
                <a:solidFill>
                  <a:srgbClr val="00305B"/>
                </a:solidFill>
                <a:latin typeface="Verdana" panose="020B0604030504040204" pitchFamily="34" charset="0"/>
              </a:rPr>
              <a:t>In Zuid-Limburg liggen de kosten per verzekerde hoger dan verwacht</a:t>
            </a:r>
          </a:p>
          <a:p>
            <a:pPr defTabSz="914354">
              <a:defRPr/>
            </a:pPr>
            <a:endParaRPr lang="nl-NL" sz="2667">
              <a:solidFill>
                <a:srgbClr val="00305B"/>
              </a:solidFill>
              <a:latin typeface="Verdana"/>
              <a:ea typeface="Verdana"/>
            </a:endParaRPr>
          </a:p>
        </p:txBody>
      </p:sp>
      <p:pic>
        <p:nvPicPr>
          <p:cNvPr id="7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575C1CA7-CE10-F904-2B68-ED909BE7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39"/>
          <a:stretch/>
        </p:blipFill>
        <p:spPr>
          <a:xfrm>
            <a:off x="2251043" y="838213"/>
            <a:ext cx="7907019" cy="5873115"/>
          </a:xfrm>
          <a:prstGeom prst="rect">
            <a:avLst/>
          </a:prstGeom>
        </p:spPr>
      </p:pic>
      <p:pic>
        <p:nvPicPr>
          <p:cNvPr id="6" name="Graphic 3" descr="Munten met effen opvulling">
            <a:extLst>
              <a:ext uri="{FF2B5EF4-FFF2-40B4-BE49-F238E27FC236}">
                <a16:creationId xmlns:a16="http://schemas.microsoft.com/office/drawing/2014/main" id="{AE6CA4B4-3477-7ED0-C60B-C5F8CF5CC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68" y="36294"/>
            <a:ext cx="775761" cy="802373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E2207667-0583-F841-CB31-19E0903C5D96}"/>
              </a:ext>
            </a:extLst>
          </p:cNvPr>
          <p:cNvSpPr/>
          <p:nvPr/>
        </p:nvSpPr>
        <p:spPr>
          <a:xfrm>
            <a:off x="1612492" y="838213"/>
            <a:ext cx="9350477" cy="587311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E5896B02-9636-5F14-0615-2BED945E1766}"/>
              </a:ext>
            </a:extLst>
          </p:cNvPr>
          <p:cNvGrpSpPr/>
          <p:nvPr/>
        </p:nvGrpSpPr>
        <p:grpSpPr>
          <a:xfrm>
            <a:off x="235655" y="1786488"/>
            <a:ext cx="11917017" cy="3021486"/>
            <a:chOff x="1097630" y="1202721"/>
            <a:chExt cx="10135159" cy="2569707"/>
          </a:xfrm>
        </p:grpSpPr>
        <p:pic>
          <p:nvPicPr>
            <p:cNvPr id="5" name="Afbeelding 5" descr="Afbeelding met tafel&#10;&#10;Automatisch gegenereerde beschrijving">
              <a:extLst>
                <a:ext uri="{FF2B5EF4-FFF2-40B4-BE49-F238E27FC236}">
                  <a16:creationId xmlns:a16="http://schemas.microsoft.com/office/drawing/2014/main" id="{F9EE120B-3F1E-F6E8-1FE0-813EAC5F0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4484" r="33339" b="71666"/>
            <a:stretch/>
          </p:blipFill>
          <p:spPr>
            <a:xfrm>
              <a:off x="1105038" y="2083475"/>
              <a:ext cx="10110469" cy="289161"/>
            </a:xfrm>
            <a:prstGeom prst="rect">
              <a:avLst/>
            </a:prstGeom>
          </p:spPr>
        </p:pic>
        <p:pic>
          <p:nvPicPr>
            <p:cNvPr id="8" name="Afbeelding 5" descr="Afbeelding met tafel&#10;&#10;Automatisch gegenereerde beschrijving">
              <a:extLst>
                <a:ext uri="{FF2B5EF4-FFF2-40B4-BE49-F238E27FC236}">
                  <a16:creationId xmlns:a16="http://schemas.microsoft.com/office/drawing/2014/main" id="{4A831C80-007B-8DEE-E54A-96424C95C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339" b="88240"/>
            <a:stretch/>
          </p:blipFill>
          <p:spPr>
            <a:xfrm>
              <a:off x="1100157" y="1202721"/>
              <a:ext cx="10131842" cy="885048"/>
            </a:xfrm>
            <a:prstGeom prst="rect">
              <a:avLst/>
            </a:prstGeom>
          </p:spPr>
        </p:pic>
        <p:pic>
          <p:nvPicPr>
            <p:cNvPr id="9" name="Afbeelding 5" descr="Afbeelding met tafel&#10;&#10;Automatisch gegenereerde beschrijving">
              <a:extLst>
                <a:ext uri="{FF2B5EF4-FFF2-40B4-BE49-F238E27FC236}">
                  <a16:creationId xmlns:a16="http://schemas.microsoft.com/office/drawing/2014/main" id="{8D7F25FA-24D3-D31C-642C-52A46D2A6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977" r="33339" b="65964"/>
            <a:stretch/>
          </p:blipFill>
          <p:spPr>
            <a:xfrm>
              <a:off x="1100158" y="2360029"/>
              <a:ext cx="10115350" cy="455230"/>
            </a:xfrm>
            <a:prstGeom prst="rect">
              <a:avLst/>
            </a:prstGeom>
          </p:spPr>
        </p:pic>
        <p:pic>
          <p:nvPicPr>
            <p:cNvPr id="10" name="Afbeelding 5" descr="Afbeelding met tafel&#10;&#10;Automatisch gegenereerde beschrijving">
              <a:extLst>
                <a:ext uri="{FF2B5EF4-FFF2-40B4-BE49-F238E27FC236}">
                  <a16:creationId xmlns:a16="http://schemas.microsoft.com/office/drawing/2014/main" id="{A7CB147F-9CE6-EBAC-576E-94245E608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6750" r="33339" b="49902"/>
            <a:stretch/>
          </p:blipFill>
          <p:spPr>
            <a:xfrm>
              <a:off x="1097630" y="2804111"/>
              <a:ext cx="10131842" cy="251976"/>
            </a:xfrm>
            <a:prstGeom prst="rect">
              <a:avLst/>
            </a:prstGeom>
          </p:spPr>
        </p:pic>
        <p:pic>
          <p:nvPicPr>
            <p:cNvPr id="11" name="Afbeelding 5" descr="Afbeelding met tafel&#10;&#10;Automatisch gegenereerde beschrijving">
              <a:extLst>
                <a:ext uri="{FF2B5EF4-FFF2-40B4-BE49-F238E27FC236}">
                  <a16:creationId xmlns:a16="http://schemas.microsoft.com/office/drawing/2014/main" id="{F16AF9DF-EB97-0BCE-09D4-B1A4D9EDB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3278" r="33339" b="43374"/>
            <a:stretch/>
          </p:blipFill>
          <p:spPr>
            <a:xfrm>
              <a:off x="1097630" y="3056745"/>
              <a:ext cx="10131842" cy="251976"/>
            </a:xfrm>
            <a:prstGeom prst="rect">
              <a:avLst/>
            </a:prstGeom>
          </p:spPr>
        </p:pic>
        <p:pic>
          <p:nvPicPr>
            <p:cNvPr id="12" name="Afbeelding 5" descr="Afbeelding met tafel&#10;&#10;Automatisch gegenereerde beschrijving">
              <a:extLst>
                <a:ext uri="{FF2B5EF4-FFF2-40B4-BE49-F238E27FC236}">
                  <a16:creationId xmlns:a16="http://schemas.microsoft.com/office/drawing/2014/main" id="{D63E3195-3780-B968-EBC8-7806A7D0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2486" r="33339" b="31152"/>
            <a:stretch/>
          </p:blipFill>
          <p:spPr>
            <a:xfrm>
              <a:off x="1105038" y="3293867"/>
              <a:ext cx="10127751" cy="47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8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BE985-770E-1F24-15B1-998514D4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DEA49D5D-94F6-A14E-9B1F-41E0B8197FAE}" type="slidenum">
              <a:rPr lang="nl-NL">
                <a:solidFill>
                  <a:srgbClr val="00305B"/>
                </a:solidFill>
                <a:latin typeface="Verdana"/>
              </a:rPr>
              <a:pPr defTabSz="914354">
                <a:defRPr/>
              </a:pPr>
              <a:t>14</a:t>
            </a:fld>
            <a:endParaRPr lang="nl-NL">
              <a:solidFill>
                <a:srgbClr val="00305B"/>
              </a:solidFill>
              <a:latin typeface="Verdana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8C27DB4-F366-F456-D0C9-FC5285EE7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" b="919"/>
          <a:stretch/>
        </p:blipFill>
        <p:spPr>
          <a:xfrm>
            <a:off x="11369413" y="81674"/>
            <a:ext cx="663491" cy="76919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B15CA8-DE00-CCDE-EDE6-530EDBFD36B8}"/>
              </a:ext>
            </a:extLst>
          </p:cNvPr>
          <p:cNvSpPr txBox="1">
            <a:spLocks/>
          </p:cNvSpPr>
          <p:nvPr/>
        </p:nvSpPr>
        <p:spPr>
          <a:xfrm>
            <a:off x="822589" y="433532"/>
            <a:ext cx="10271999" cy="417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>
              <a:defRPr/>
            </a:pPr>
            <a:r>
              <a:rPr lang="nl-NL" sz="1600">
                <a:solidFill>
                  <a:srgbClr val="00305B"/>
                </a:solidFill>
                <a:latin typeface="Verdana" panose="020B0604030504040204" pitchFamily="34" charset="0"/>
              </a:rPr>
              <a:t>Samenwerking in Zuid-Limburg moet verder versterkt worden</a:t>
            </a:r>
          </a:p>
        </p:txBody>
      </p:sp>
      <p:pic>
        <p:nvPicPr>
          <p:cNvPr id="5" name="Graphic 2" descr="Verbindingen met effen opvulling">
            <a:extLst>
              <a:ext uri="{FF2B5EF4-FFF2-40B4-BE49-F238E27FC236}">
                <a16:creationId xmlns:a16="http://schemas.microsoft.com/office/drawing/2014/main" id="{80B7E46F-BEF4-D51E-9A38-F9E94C123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65" y="3406"/>
            <a:ext cx="808299" cy="79865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6DF76B9-7133-349D-BC12-CB0FE15E1EA3}"/>
              </a:ext>
            </a:extLst>
          </p:cNvPr>
          <p:cNvSpPr txBox="1"/>
          <p:nvPr/>
        </p:nvSpPr>
        <p:spPr>
          <a:xfrm>
            <a:off x="603124" y="6255191"/>
            <a:ext cx="7242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l-NL" sz="800" i="1" dirty="0">
                <a:solidFill>
                  <a:prstClr val="black"/>
                </a:solidFill>
                <a:latin typeface="Verdana"/>
              </a:rPr>
              <a:t>Deze lijst met samenwerkingsverbanden is niet uitputtend</a:t>
            </a:r>
          </a:p>
          <a:p>
            <a:pPr defTabSz="914377"/>
            <a:r>
              <a:rPr lang="nl-NL" sz="800" i="1" dirty="0">
                <a:solidFill>
                  <a:prstClr val="black"/>
                </a:solidFill>
                <a:latin typeface="Verdana"/>
              </a:rPr>
              <a:t>Bron: </a:t>
            </a:r>
            <a:r>
              <a:rPr lang="nl-NL" sz="800" i="1" dirty="0">
                <a:solidFill>
                  <a:srgbClr val="E17000"/>
                </a:solidFill>
                <a:latin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Samenwerkingsverkenner, ROS Robuust, 2023</a:t>
            </a:r>
            <a:endParaRPr lang="nl-NL" sz="800" i="1" dirty="0">
              <a:solidFill>
                <a:srgbClr val="E17000"/>
              </a:solidFill>
              <a:latin typeface="Verdana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D261EF1-964D-0F43-B3E8-6751494FFA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30" t="15841" r="35565" b="16703"/>
          <a:stretch/>
        </p:blipFill>
        <p:spPr>
          <a:xfrm>
            <a:off x="3824748" y="950727"/>
            <a:ext cx="4435450" cy="519366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92B4102-02F7-F6E9-E6AE-CC9D566E47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548" t="15484" r="7874" b="13835"/>
          <a:stretch/>
        </p:blipFill>
        <p:spPr>
          <a:xfrm>
            <a:off x="8909586" y="802061"/>
            <a:ext cx="2791572" cy="59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6047A-8E0F-FB4A-AF42-C3D55DE8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342716"/>
            <a:ext cx="11631561" cy="387910"/>
          </a:xfrm>
        </p:spPr>
        <p:txBody>
          <a:bodyPr/>
          <a:lstStyle/>
          <a:p>
            <a:r>
              <a:rPr lang="nl-NL" dirty="0"/>
              <a:t>Iza: implicaties voor de </a:t>
            </a:r>
            <a:r>
              <a:rPr lang="nl-NL" dirty="0" err="1"/>
              <a:t>governance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DE34E54-02C1-FB62-869D-54A71448D386}"/>
              </a:ext>
            </a:extLst>
          </p:cNvPr>
          <p:cNvSpPr txBox="1"/>
          <p:nvPr/>
        </p:nvSpPr>
        <p:spPr>
          <a:xfrm>
            <a:off x="383458" y="934065"/>
            <a:ext cx="6066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Huidige </a:t>
            </a:r>
            <a:r>
              <a:rPr lang="nl-NL" b="1" dirty="0" err="1"/>
              <a:t>governance</a:t>
            </a:r>
            <a:r>
              <a:rPr lang="nl-NL" b="1" dirty="0"/>
              <a:t> van organisaties gericht op onderscheidend vermogen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Met IZA nadruk op samenwerking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Voorbeeld Finland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Van ≈200 zorg en welzijnsorganisaties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Naar 22 ‘</a:t>
            </a:r>
            <a:r>
              <a:rPr lang="nl-NL" dirty="0" err="1"/>
              <a:t>Wellbeing</a:t>
            </a:r>
            <a:r>
              <a:rPr lang="nl-NL" dirty="0"/>
              <a:t> </a:t>
            </a:r>
            <a:r>
              <a:rPr lang="nl-NL" dirty="0" err="1"/>
              <a:t>counties</a:t>
            </a:r>
            <a:r>
              <a:rPr lang="nl-NL" dirty="0"/>
              <a:t>’ (+ Åland)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Democratische principes verbonden aan  </a:t>
            </a:r>
            <a:r>
              <a:rPr lang="nl-NL" dirty="0" err="1"/>
              <a:t>regiogovernance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Een gekozen regionale raad met een bestuur en voorzitters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Deze ziet toe en verbindt met een ‘regiodirecteur’ die in contact staat met de zorgaanbieders</a:t>
            </a:r>
          </a:p>
          <a:p>
            <a:pPr lvl="1"/>
            <a:r>
              <a:rPr lang="nl-NL" b="1" dirty="0"/>
              <a:t>Bewust niet de vijf (‘UMC’-)regio’s omdat het de ziekenhuizen te veel macht zou geven en het te ver van de burger staat.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68ADE1-8F98-EA4C-4198-6C6A6626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42" y="730626"/>
            <a:ext cx="33337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74DDAD5-2071-33A4-3C8A-E3E14AA0FA4C}"/>
              </a:ext>
            </a:extLst>
          </p:cNvPr>
          <p:cNvSpPr txBox="1"/>
          <p:nvPr/>
        </p:nvSpPr>
        <p:spPr>
          <a:xfrm>
            <a:off x="9340645" y="1026398"/>
            <a:ext cx="2841524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dirty="0"/>
              <a:t>Responsibilities of Wellbeing counties: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/>
              <a:t>Primary health care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/>
              <a:t>Specialized health care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/>
              <a:t>Social welfare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/>
              <a:t>Student welfare services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/>
              <a:t>Emergency services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/>
              <a:t>Pre-hospital emergency medical services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25617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357DEF2-171D-A0A0-2E66-9B3C32065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Dank voor uw aandacht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E980CD-E34C-1E5B-3C66-559FDB4A5D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5313985"/>
            <a:ext cx="2937387" cy="625475"/>
          </a:xfrm>
        </p:spPr>
        <p:txBody>
          <a:bodyPr/>
          <a:lstStyle/>
          <a:p>
            <a:r>
              <a:rPr lang="nl-NL" dirty="0"/>
              <a:t>dennis.muris@ggdzl.nl</a:t>
            </a:r>
          </a:p>
        </p:txBody>
      </p:sp>
      <p:pic>
        <p:nvPicPr>
          <p:cNvPr id="1026" name="Picture 2" descr="Cartoon: Tom Janssen | vws#Dia">
            <a:extLst>
              <a:ext uri="{FF2B5EF4-FFF2-40B4-BE49-F238E27FC236}">
                <a16:creationId xmlns:a16="http://schemas.microsoft.com/office/drawing/2014/main" id="{22849FD2-0977-44C4-76BA-CFC025AD2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8014" r="20643" b="12246"/>
          <a:stretch/>
        </p:blipFill>
        <p:spPr bwMode="auto">
          <a:xfrm>
            <a:off x="3327009" y="1377019"/>
            <a:ext cx="5748165" cy="39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5816731-06AE-95C4-593A-C0985B9B2081}"/>
              </a:ext>
            </a:extLst>
          </p:cNvPr>
          <p:cNvSpPr txBox="1"/>
          <p:nvPr/>
        </p:nvSpPr>
        <p:spPr>
          <a:xfrm>
            <a:off x="3067664" y="504963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800" b="0" i="0" cap="all" dirty="0">
                <a:solidFill>
                  <a:srgbClr val="000000"/>
                </a:solidFill>
                <a:effectLst/>
                <a:latin typeface="ROSans"/>
              </a:rPr>
              <a:t>CARTOON: TOM JANSSEN</a:t>
            </a:r>
          </a:p>
          <a:p>
            <a:pPr algn="ctr"/>
            <a:r>
              <a:rPr lang="nl-NL" sz="800" b="0" i="0" dirty="0">
                <a:solidFill>
                  <a:srgbClr val="000000"/>
                </a:solidFill>
                <a:effectLst/>
                <a:latin typeface="ROSans"/>
              </a:rPr>
              <a:t>Dit artikel hoort bij: </a:t>
            </a:r>
            <a:r>
              <a:rPr lang="nl-NL" sz="800" b="0" i="0" u="none" strike="noStrike" dirty="0" err="1">
                <a:solidFill>
                  <a:srgbClr val="000000"/>
                </a:solidFill>
                <a:effectLst/>
                <a:latin typeface="ROSerif"/>
                <a:hlinkClick r:id="rId3"/>
              </a:rPr>
              <a:t>vws#Dia</a:t>
            </a:r>
            <a:r>
              <a:rPr lang="nl-NL" sz="800" b="0" i="0" u="none" strike="noStrike" dirty="0">
                <a:solidFill>
                  <a:srgbClr val="000000"/>
                </a:solidFill>
                <a:effectLst/>
                <a:latin typeface="ROSerif"/>
                <a:hlinkClick r:id="rId3"/>
              </a:rPr>
              <a:t> september 2022</a:t>
            </a:r>
            <a:endParaRPr lang="nl-NL" sz="800" b="0" i="0" dirty="0">
              <a:solidFill>
                <a:srgbClr val="000000"/>
              </a:solidFill>
              <a:effectLst/>
              <a:latin typeface="ROSans"/>
            </a:endParaRPr>
          </a:p>
        </p:txBody>
      </p:sp>
    </p:spTree>
    <p:extLst>
      <p:ext uri="{BB962C8B-B14F-4D97-AF65-F5344CB8AC3E}">
        <p14:creationId xmlns:p14="http://schemas.microsoft.com/office/powerpoint/2010/main" val="114013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jl: rechts 1">
            <a:extLst>
              <a:ext uri="{FF2B5EF4-FFF2-40B4-BE49-F238E27FC236}">
                <a16:creationId xmlns:a16="http://schemas.microsoft.com/office/drawing/2014/main" id="{FC70EBDE-5A46-C97A-1897-834DD87D8AB3}"/>
              </a:ext>
            </a:extLst>
          </p:cNvPr>
          <p:cNvSpPr/>
          <p:nvPr/>
        </p:nvSpPr>
        <p:spPr>
          <a:xfrm>
            <a:off x="721285" y="1779066"/>
            <a:ext cx="10205389" cy="527235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FDA0695C-45C7-B032-0747-8B53009EAD1D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40715" y="2156244"/>
            <a:ext cx="0" cy="482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2C2F041E-9B6E-50BD-62CB-C7EB1C62531F}"/>
              </a:ext>
            </a:extLst>
          </p:cNvPr>
          <p:cNvCxnSpPr>
            <a:cxnSpLocks/>
            <a:stCxn id="2" idx="3"/>
            <a:endCxn id="36" idx="0"/>
          </p:cNvCxnSpPr>
          <p:nvPr/>
        </p:nvCxnSpPr>
        <p:spPr>
          <a:xfrm flipH="1">
            <a:off x="10914032" y="2042684"/>
            <a:ext cx="12642" cy="2369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4914CA8B-5A98-58AF-AE4A-3624D9C2D388}"/>
              </a:ext>
            </a:extLst>
          </p:cNvPr>
          <p:cNvSpPr txBox="1"/>
          <p:nvPr/>
        </p:nvSpPr>
        <p:spPr>
          <a:xfrm>
            <a:off x="10206660" y="4411796"/>
            <a:ext cx="1414743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juli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Opleveren gedragen regiobeeld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FD1C6847-038F-6306-DFAF-DA27F4B18A67}"/>
              </a:ext>
            </a:extLst>
          </p:cNvPr>
          <p:cNvSpPr txBox="1"/>
          <p:nvPr/>
        </p:nvSpPr>
        <p:spPr>
          <a:xfrm>
            <a:off x="721285" y="3425302"/>
            <a:ext cx="1783450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 mei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Regievoerders overleg IZA</a:t>
            </a: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37F278BF-D49C-837C-8C10-65943D61273A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613010" y="2156244"/>
            <a:ext cx="0" cy="1269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71C51718-72E1-4E35-5C6B-7FDEEB2B0979}"/>
              </a:ext>
            </a:extLst>
          </p:cNvPr>
          <p:cNvSpPr txBox="1"/>
          <p:nvPr/>
        </p:nvSpPr>
        <p:spPr>
          <a:xfrm>
            <a:off x="2848990" y="2639072"/>
            <a:ext cx="1783450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17 mei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Bestuurlijke regiegroep regiobeeld IZA </a:t>
            </a:r>
          </a:p>
        </p:txBody>
      </p: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1D65BB17-BFA5-F481-3C21-985E08175E26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103813" y="2156244"/>
            <a:ext cx="0" cy="129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2256A96E-B716-8A1B-5D9D-776957C59919}"/>
              </a:ext>
            </a:extLst>
          </p:cNvPr>
          <p:cNvSpPr txBox="1"/>
          <p:nvPr/>
        </p:nvSpPr>
        <p:spPr>
          <a:xfrm>
            <a:off x="5212088" y="3452616"/>
            <a:ext cx="1783450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25 mei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Regievoerders overleg IZA </a:t>
            </a:r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B4D36244-1D51-D700-CECB-F057414FA04B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8359012" y="2156244"/>
            <a:ext cx="0" cy="546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>
            <a:extLst>
              <a:ext uri="{FF2B5EF4-FFF2-40B4-BE49-F238E27FC236}">
                <a16:creationId xmlns:a16="http://schemas.microsoft.com/office/drawing/2014/main" id="{30C0D5D6-5F0F-6CCB-E146-3D95D1686F00}"/>
              </a:ext>
            </a:extLst>
          </p:cNvPr>
          <p:cNvSpPr txBox="1"/>
          <p:nvPr/>
        </p:nvSpPr>
        <p:spPr>
          <a:xfrm>
            <a:off x="7467287" y="2702393"/>
            <a:ext cx="1783450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7 juni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Regievoerders overleg IZA </a:t>
            </a: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46FE2BBE-FA93-E325-6BBF-79E8EBA83AE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0076092" y="2156244"/>
            <a:ext cx="0" cy="548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5FF3A436-603B-B680-5C19-E59955FB1D12}"/>
              </a:ext>
            </a:extLst>
          </p:cNvPr>
          <p:cNvSpPr txBox="1"/>
          <p:nvPr/>
        </p:nvSpPr>
        <p:spPr>
          <a:xfrm>
            <a:off x="9386672" y="2704280"/>
            <a:ext cx="1378839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21 juni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Bijeenkomst ZL regiobeeld</a:t>
            </a:r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835E8F67-A291-8E44-AC77-0A6539811044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9299998" y="2156244"/>
            <a:ext cx="0" cy="1389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>
            <a:extLst>
              <a:ext uri="{FF2B5EF4-FFF2-40B4-BE49-F238E27FC236}">
                <a16:creationId xmlns:a16="http://schemas.microsoft.com/office/drawing/2014/main" id="{C87AA0F5-4279-1235-2462-434535AEFF63}"/>
              </a:ext>
            </a:extLst>
          </p:cNvPr>
          <p:cNvSpPr txBox="1"/>
          <p:nvPr/>
        </p:nvSpPr>
        <p:spPr>
          <a:xfrm>
            <a:off x="8408273" y="3545978"/>
            <a:ext cx="1783450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8 juni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Bestuurlijke regiegroep regiobeeld IZA 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072E76AF-0CF9-D31B-E983-2102153263F7}"/>
              </a:ext>
            </a:extLst>
          </p:cNvPr>
          <p:cNvSpPr txBox="1"/>
          <p:nvPr/>
        </p:nvSpPr>
        <p:spPr>
          <a:xfrm>
            <a:off x="1470936" y="1855619"/>
            <a:ext cx="853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Proces regiobeeld IZA</a:t>
            </a:r>
          </a:p>
        </p:txBody>
      </p:sp>
      <p:sp>
        <p:nvSpPr>
          <p:cNvPr id="125" name="Pijl: rechts 124">
            <a:extLst>
              <a:ext uri="{FF2B5EF4-FFF2-40B4-BE49-F238E27FC236}">
                <a16:creationId xmlns:a16="http://schemas.microsoft.com/office/drawing/2014/main" id="{CA66087C-2DF1-24F5-DE1C-FAB089002D58}"/>
              </a:ext>
            </a:extLst>
          </p:cNvPr>
          <p:cNvSpPr/>
          <p:nvPr/>
        </p:nvSpPr>
        <p:spPr>
          <a:xfrm>
            <a:off x="729176" y="4575833"/>
            <a:ext cx="9490128" cy="35215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7491B681-6F16-2D96-4E59-FD47401E180C}"/>
              </a:ext>
            </a:extLst>
          </p:cNvPr>
          <p:cNvSpPr txBox="1"/>
          <p:nvPr/>
        </p:nvSpPr>
        <p:spPr>
          <a:xfrm>
            <a:off x="741815" y="4622547"/>
            <a:ext cx="9268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17365D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Verschillende bijeenkomsten werkgroep regiobeeld IZA om basisbeeld te verrijken en verdiepen (GGDZL, Robuust en CZ)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92B60C4-18C4-1926-300C-E97D82FBDA8D}"/>
              </a:ext>
            </a:extLst>
          </p:cNvPr>
          <p:cNvSpPr txBox="1">
            <a:spLocks/>
          </p:cNvSpPr>
          <p:nvPr/>
        </p:nvSpPr>
        <p:spPr>
          <a:xfrm>
            <a:off x="721285" y="169118"/>
            <a:ext cx="10515600" cy="387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err="1">
                <a:ln>
                  <a:noFill/>
                </a:ln>
                <a:solidFill>
                  <a:srgbClr val="383F38">
                    <a:alpha val="7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tijdpad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383F38">
                    <a:alpha val="7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all" spc="0" normalizeH="0" baseline="0" noProof="0" dirty="0" err="1">
                <a:ln>
                  <a:noFill/>
                </a:ln>
                <a:solidFill>
                  <a:srgbClr val="383F38">
                    <a:alpha val="7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regiobeeld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383F38">
                    <a:alpha val="70000"/>
                  </a:srgb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IZA</a:t>
            </a:r>
          </a:p>
        </p:txBody>
      </p:sp>
    </p:spTree>
    <p:extLst>
      <p:ext uri="{BB962C8B-B14F-4D97-AF65-F5344CB8AC3E}">
        <p14:creationId xmlns:p14="http://schemas.microsoft.com/office/powerpoint/2010/main" val="113111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6047A-8E0F-FB4A-AF42-C3D55DE8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342716"/>
            <a:ext cx="11631561" cy="387910"/>
          </a:xfrm>
        </p:spPr>
        <p:txBody>
          <a:bodyPr/>
          <a:lstStyle/>
          <a:p>
            <a:r>
              <a:rPr lang="nl-NL" dirty="0"/>
              <a:t>Regiobeeld </a:t>
            </a:r>
            <a:r>
              <a:rPr lang="nl-NL" dirty="0" err="1"/>
              <a:t>iza</a:t>
            </a:r>
            <a:r>
              <a:rPr lang="nl-NL" dirty="0"/>
              <a:t> Zuid-Limburg – de belangrijkste uitdagingen voor de regio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B4C3E1-A7A9-5A9D-4D35-080F3234C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32" t="25950" r="67025" b="20860"/>
          <a:stretch/>
        </p:blipFill>
        <p:spPr>
          <a:xfrm>
            <a:off x="360087" y="840339"/>
            <a:ext cx="844959" cy="582079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DE34E54-02C1-FB62-869D-54A71448D386}"/>
              </a:ext>
            </a:extLst>
          </p:cNvPr>
          <p:cNvSpPr txBox="1"/>
          <p:nvPr/>
        </p:nvSpPr>
        <p:spPr>
          <a:xfrm>
            <a:off x="1514168" y="1297858"/>
            <a:ext cx="94094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Groter wordende kloof tussen zorgvraag en zorgaanbod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Flinke gezondheidsachterstanden t.o.v. Nederland</a:t>
            </a:r>
          </a:p>
          <a:p>
            <a:endParaRPr lang="nl-NL" b="1" dirty="0"/>
          </a:p>
          <a:p>
            <a:endParaRPr lang="nl-NL" b="1" dirty="0"/>
          </a:p>
          <a:p>
            <a:endParaRPr lang="nl-NL" sz="400" b="1" dirty="0"/>
          </a:p>
          <a:p>
            <a:r>
              <a:rPr lang="nl-NL" b="1" dirty="0"/>
              <a:t>Door laag opleidingsniveau, armoede, eenzaamheid en verminderde zelfregie grote verschillen tussen gemeenten (en wijken binnen gemeenten)</a:t>
            </a:r>
          </a:p>
          <a:p>
            <a:endParaRPr lang="nl-NL" b="1" dirty="0"/>
          </a:p>
          <a:p>
            <a:endParaRPr lang="nl-NL" sz="3200" b="1" dirty="0"/>
          </a:p>
          <a:p>
            <a:r>
              <a:rPr lang="nl-NL" b="1" dirty="0"/>
              <a:t>Hoog zorggebruik in vergelijk met Nederland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Een (regionale) integrale domein overstijgende aanpak is noodzaak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5CDD0C4-CFDD-BCAC-3302-C1086C14D2C8}"/>
              </a:ext>
            </a:extLst>
          </p:cNvPr>
          <p:cNvSpPr/>
          <p:nvPr/>
        </p:nvSpPr>
        <p:spPr>
          <a:xfrm>
            <a:off x="1342294" y="2133308"/>
            <a:ext cx="9507412" cy="835450"/>
          </a:xfrm>
          <a:prstGeom prst="rect">
            <a:avLst/>
          </a:prstGeom>
          <a:noFill/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 err="1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DF9679A-69AD-E201-1186-44F2174C0ED1}"/>
              </a:ext>
            </a:extLst>
          </p:cNvPr>
          <p:cNvSpPr/>
          <p:nvPr/>
        </p:nvSpPr>
        <p:spPr>
          <a:xfrm>
            <a:off x="1342294" y="1048402"/>
            <a:ext cx="9507412" cy="835450"/>
          </a:xfrm>
          <a:prstGeom prst="rect">
            <a:avLst/>
          </a:prstGeom>
          <a:noFill/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 err="1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34BE3BF-0FC7-7647-E6CD-2748A80907C8}"/>
              </a:ext>
            </a:extLst>
          </p:cNvPr>
          <p:cNvSpPr/>
          <p:nvPr/>
        </p:nvSpPr>
        <p:spPr>
          <a:xfrm>
            <a:off x="1342294" y="3207360"/>
            <a:ext cx="9507412" cy="835450"/>
          </a:xfrm>
          <a:prstGeom prst="rect">
            <a:avLst/>
          </a:prstGeom>
          <a:noFill/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 err="1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278E37-8AB8-90F4-7582-20CAD4C61099}"/>
              </a:ext>
            </a:extLst>
          </p:cNvPr>
          <p:cNvSpPr/>
          <p:nvPr/>
        </p:nvSpPr>
        <p:spPr>
          <a:xfrm>
            <a:off x="1342294" y="4366205"/>
            <a:ext cx="9507412" cy="835450"/>
          </a:xfrm>
          <a:prstGeom prst="rect">
            <a:avLst/>
          </a:prstGeom>
          <a:noFill/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 err="1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C475AF6-8CFB-EE10-A8DC-A995AF986A21}"/>
              </a:ext>
            </a:extLst>
          </p:cNvPr>
          <p:cNvSpPr/>
          <p:nvPr/>
        </p:nvSpPr>
        <p:spPr>
          <a:xfrm>
            <a:off x="1342294" y="5438999"/>
            <a:ext cx="9507412" cy="835450"/>
          </a:xfrm>
          <a:prstGeom prst="rect">
            <a:avLst/>
          </a:prstGeom>
          <a:noFill/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 err="1"/>
          </a:p>
        </p:txBody>
      </p:sp>
    </p:spTree>
    <p:extLst>
      <p:ext uri="{BB962C8B-B14F-4D97-AF65-F5344CB8AC3E}">
        <p14:creationId xmlns:p14="http://schemas.microsoft.com/office/powerpoint/2010/main" val="155554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BE985-770E-1F24-15B1-998514D4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DEA49D5D-94F6-A14E-9B1F-41E0B8197FAE}" type="slidenum">
              <a:rPr lang="nl-NL">
                <a:solidFill>
                  <a:srgbClr val="00305B"/>
                </a:solidFill>
                <a:latin typeface="Verdana"/>
              </a:rPr>
              <a:pPr defTabSz="914354">
                <a:defRPr/>
              </a:pPr>
              <a:t>4</a:t>
            </a:fld>
            <a:endParaRPr lang="nl-NL">
              <a:solidFill>
                <a:srgbClr val="00305B"/>
              </a:solidFill>
              <a:latin typeface="Verdana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A4BEAAB-B4F4-F5AF-92FB-20C70E627D65}"/>
              </a:ext>
            </a:extLst>
          </p:cNvPr>
          <p:cNvSpPr txBox="1">
            <a:spLocks/>
          </p:cNvSpPr>
          <p:nvPr/>
        </p:nvSpPr>
        <p:spPr>
          <a:xfrm>
            <a:off x="822587" y="433531"/>
            <a:ext cx="10271999" cy="417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>
              <a:defRPr/>
            </a:pPr>
            <a:r>
              <a:rPr lang="nl-NL" sz="1600">
                <a:solidFill>
                  <a:srgbClr val="00305B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Er is sprake van een sterke vergrijzing; het absolute aantal 65-plussers blijft toenemen​</a:t>
            </a:r>
          </a:p>
        </p:txBody>
      </p:sp>
      <p:pic>
        <p:nvPicPr>
          <p:cNvPr id="2" name="Afbeelding 7" descr="Afbeelding met grafiek&#10;&#10;Automatisch gegenereerde beschrijving">
            <a:extLst>
              <a:ext uri="{FF2B5EF4-FFF2-40B4-BE49-F238E27FC236}">
                <a16:creationId xmlns:a16="http://schemas.microsoft.com/office/drawing/2014/main" id="{E5EC029E-3019-BC43-851A-83FD84C5F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782" y="2458064"/>
            <a:ext cx="5850236" cy="3892770"/>
          </a:xfrm>
          <a:prstGeom prst="rect">
            <a:avLst/>
          </a:prstGeom>
        </p:spPr>
      </p:pic>
      <p:pic>
        <p:nvPicPr>
          <p:cNvPr id="7" name="Afbeelding 8" descr="Afbeelding met grafiek&#10;&#10;Automatisch gegenereerde beschrijving">
            <a:extLst>
              <a:ext uri="{FF2B5EF4-FFF2-40B4-BE49-F238E27FC236}">
                <a16:creationId xmlns:a16="http://schemas.microsoft.com/office/drawing/2014/main" id="{A8CB64B0-D25D-9AD6-923F-8A236F5C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39" y="1114600"/>
            <a:ext cx="5966045" cy="40183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CEC38C7-3282-D1F1-36EF-CA6C350B1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9" b="919"/>
          <a:stretch/>
        </p:blipFill>
        <p:spPr>
          <a:xfrm>
            <a:off x="11369413" y="81674"/>
            <a:ext cx="663491" cy="769191"/>
          </a:xfrm>
          <a:prstGeom prst="rect">
            <a:avLst/>
          </a:prstGeom>
        </p:spPr>
      </p:pic>
      <p:pic>
        <p:nvPicPr>
          <p:cNvPr id="6" name="Afbeelding 14" descr="Afbeelding met schermopname, zwart&#10;&#10;Automatisch gegenereerde beschrijving">
            <a:extLst>
              <a:ext uri="{FF2B5EF4-FFF2-40B4-BE49-F238E27FC236}">
                <a16:creationId xmlns:a16="http://schemas.microsoft.com/office/drawing/2014/main" id="{3C8D0E9C-8162-0513-96A9-87F5FA9D3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5" y="-1812"/>
            <a:ext cx="822543" cy="8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4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BE985-770E-1F24-15B1-998514D4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DEA49D5D-94F6-A14E-9B1F-41E0B8197FAE}" type="slidenum">
              <a:rPr lang="nl-NL">
                <a:solidFill>
                  <a:srgbClr val="00305B"/>
                </a:solidFill>
                <a:latin typeface="Verdana"/>
              </a:rPr>
              <a:pPr defTabSz="914354">
                <a:defRPr/>
              </a:pPr>
              <a:t>5</a:t>
            </a:fld>
            <a:endParaRPr lang="nl-NL">
              <a:solidFill>
                <a:srgbClr val="00305B"/>
              </a:solidFill>
              <a:latin typeface="Verdana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A4BEAAB-B4F4-F5AF-92FB-20C70E627D65}"/>
              </a:ext>
            </a:extLst>
          </p:cNvPr>
          <p:cNvSpPr txBox="1">
            <a:spLocks/>
          </p:cNvSpPr>
          <p:nvPr/>
        </p:nvSpPr>
        <p:spPr>
          <a:xfrm>
            <a:off x="822587" y="433531"/>
            <a:ext cx="10271999" cy="417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>
              <a:defRPr/>
            </a:pPr>
            <a:r>
              <a:rPr lang="nl-NL" sz="1600">
                <a:solidFill>
                  <a:srgbClr val="00305B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We verwachten een toename van chronisch zieken</a:t>
            </a: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22206C7E-FFD4-01D4-95F2-7C7CA9E69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09" t="52088" r="46289" b="10074"/>
          <a:stretch/>
        </p:blipFill>
        <p:spPr>
          <a:xfrm>
            <a:off x="5957385" y="2517059"/>
            <a:ext cx="6078903" cy="372090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1902F95-C527-25F4-BD9A-18ABBB3C0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9" b="919"/>
          <a:stretch/>
        </p:blipFill>
        <p:spPr>
          <a:xfrm>
            <a:off x="11369413" y="81674"/>
            <a:ext cx="663491" cy="769191"/>
          </a:xfrm>
          <a:prstGeom prst="rect">
            <a:avLst/>
          </a:prstGeom>
        </p:spPr>
      </p:pic>
      <p:pic>
        <p:nvPicPr>
          <p:cNvPr id="9" name="Afbeelding 14" descr="Afbeelding met schermopname, zwart&#10;&#10;Automatisch gegenereerde beschrijving">
            <a:extLst>
              <a:ext uri="{FF2B5EF4-FFF2-40B4-BE49-F238E27FC236}">
                <a16:creationId xmlns:a16="http://schemas.microsoft.com/office/drawing/2014/main" id="{954E5D1A-67FB-B061-5FD0-B86C7A2D1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5" y="-1812"/>
            <a:ext cx="822543" cy="81871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EDCAC45-094D-779B-6FD6-E1BE552579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385"/>
          <a:stretch/>
        </p:blipFill>
        <p:spPr>
          <a:xfrm>
            <a:off x="288432" y="1129162"/>
            <a:ext cx="5896058" cy="42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3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BE985-770E-1F24-15B1-998514D4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4178" y="6589267"/>
            <a:ext cx="547521" cy="240000"/>
          </a:xfrm>
        </p:spPr>
        <p:txBody>
          <a:bodyPr/>
          <a:lstStyle/>
          <a:p>
            <a:pPr defTabSz="914354">
              <a:defRPr/>
            </a:pPr>
            <a:fld id="{DEA49D5D-94F6-A14E-9B1F-41E0B8197FAE}" type="slidenum">
              <a:rPr lang="nl-NL">
                <a:solidFill>
                  <a:srgbClr val="00305B"/>
                </a:solidFill>
                <a:latin typeface="Verdana"/>
              </a:rPr>
              <a:pPr defTabSz="914354">
                <a:defRPr/>
              </a:pPr>
              <a:t>6</a:t>
            </a:fld>
            <a:endParaRPr lang="nl-NL">
              <a:solidFill>
                <a:srgbClr val="00305B"/>
              </a:solidFill>
              <a:latin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CEC38C7-3282-D1F1-36EF-CA6C350B1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" b="919"/>
          <a:stretch/>
        </p:blipFill>
        <p:spPr>
          <a:xfrm>
            <a:off x="11369413" y="81674"/>
            <a:ext cx="663491" cy="76919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21EACAC-E883-8EE6-871C-5E047D61DF1C}"/>
              </a:ext>
            </a:extLst>
          </p:cNvPr>
          <p:cNvSpPr txBox="1"/>
          <p:nvPr/>
        </p:nvSpPr>
        <p:spPr>
          <a:xfrm>
            <a:off x="0" y="466268"/>
            <a:ext cx="1215334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377">
              <a:defRPr/>
            </a:pPr>
            <a:r>
              <a:rPr lang="nl-NL" sz="1400" b="1" dirty="0">
                <a:solidFill>
                  <a:srgbClr val="00305B"/>
                </a:solidFill>
                <a:latin typeface="Verdana"/>
                <a:ea typeface="Verdana"/>
              </a:rPr>
              <a:t>                     </a:t>
            </a:r>
            <a:r>
              <a:rPr lang="nl-NL" sz="1600" b="1" dirty="0">
                <a:solidFill>
                  <a:srgbClr val="00305B"/>
                </a:solidFill>
                <a:latin typeface="Verdana"/>
                <a:ea typeface="Verdana"/>
              </a:rPr>
              <a:t>Het personeelstekort binnen de sector zorg en welzijn </a:t>
            </a:r>
          </a:p>
          <a:p>
            <a:pPr algn="ctr" defTabSz="914377">
              <a:defRPr/>
            </a:pPr>
            <a:r>
              <a:rPr lang="nl-NL" sz="1600" b="1" dirty="0">
                <a:solidFill>
                  <a:srgbClr val="00305B"/>
                </a:solidFill>
                <a:latin typeface="Verdana"/>
                <a:ea typeface="Verdana"/>
              </a:rPr>
              <a:t>in de regio Zuid-Limburg loopt op</a:t>
            </a:r>
            <a:endParaRPr lang="nl-NL" sz="1600" b="1" dirty="0">
              <a:solidFill>
                <a:prstClr val="black"/>
              </a:solidFill>
              <a:latin typeface="Verdana"/>
              <a:ea typeface="Verdana"/>
            </a:endParaRPr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64E10421-EFA9-D902-71AB-7260EBA7A959}"/>
              </a:ext>
            </a:extLst>
          </p:cNvPr>
          <p:cNvSpPr txBox="1">
            <a:spLocks/>
          </p:cNvSpPr>
          <p:nvPr/>
        </p:nvSpPr>
        <p:spPr>
          <a:xfrm>
            <a:off x="3293795" y="6582996"/>
            <a:ext cx="6459804" cy="246271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38">
              <a:spcAft>
                <a:spcPts val="600"/>
              </a:spcAft>
              <a:buClr>
                <a:srgbClr val="E17000"/>
              </a:buClr>
              <a:defRPr/>
            </a:pPr>
            <a:r>
              <a:rPr lang="nl-NL" sz="751" i="1" dirty="0">
                <a:solidFill>
                  <a:prstClr val="white">
                    <a:lumMod val="6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Deze grafiek toont het personeelstekort binnen de sector zorg en welzijn. (Bron: prognosemodel zorg en welzijn, 2023.) </a:t>
            </a:r>
          </a:p>
        </p:txBody>
      </p:sp>
      <p:pic>
        <p:nvPicPr>
          <p:cNvPr id="5" name="Afbeelding 14" descr="Afbeelding met schermopname, zwart&#10;&#10;Automatisch gegenereerde beschrijving">
            <a:extLst>
              <a:ext uri="{FF2B5EF4-FFF2-40B4-BE49-F238E27FC236}">
                <a16:creationId xmlns:a16="http://schemas.microsoft.com/office/drawing/2014/main" id="{F02D930A-8058-7E38-4953-0000A69C2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5" y="-1812"/>
            <a:ext cx="822543" cy="818719"/>
          </a:xfrm>
          <a:prstGeom prst="rect">
            <a:avLst/>
          </a:prstGeom>
        </p:spPr>
      </p:pic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D01F256F-6F04-15DF-CAFD-1400D90BE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929297"/>
              </p:ext>
            </p:extLst>
          </p:nvPr>
        </p:nvGraphicFramePr>
        <p:xfrm>
          <a:off x="353961" y="1053363"/>
          <a:ext cx="11678943" cy="580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607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BE985-770E-1F24-15B1-998514D4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DEA49D5D-94F6-A14E-9B1F-41E0B8197FAE}" type="slidenum">
              <a:rPr lang="nl-NL">
                <a:solidFill>
                  <a:srgbClr val="00305B"/>
                </a:solidFill>
                <a:latin typeface="Verdana"/>
              </a:rPr>
              <a:pPr defTabSz="914354">
                <a:defRPr/>
              </a:pPr>
              <a:t>7</a:t>
            </a:fld>
            <a:endParaRPr lang="nl-NL">
              <a:solidFill>
                <a:srgbClr val="00305B"/>
              </a:solidFill>
              <a:latin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CEC38C7-3282-D1F1-36EF-CA6C350B1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" b="919"/>
          <a:stretch/>
        </p:blipFill>
        <p:spPr>
          <a:xfrm>
            <a:off x="11369413" y="81674"/>
            <a:ext cx="663491" cy="76919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6294EE4-5491-59DD-14EE-85D1D06D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17" y="1216744"/>
            <a:ext cx="8076885" cy="50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3F5D231-D813-BBEC-41E8-459065DF2FBA}"/>
              </a:ext>
            </a:extLst>
          </p:cNvPr>
          <p:cNvSpPr txBox="1"/>
          <p:nvPr/>
        </p:nvSpPr>
        <p:spPr>
          <a:xfrm>
            <a:off x="-3" y="408515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nl-NL" sz="1600" b="1">
                <a:solidFill>
                  <a:srgbClr val="00305B"/>
                </a:solidFill>
                <a:latin typeface="Verdana" panose="020B0604030504040204" pitchFamily="34" charset="0"/>
              </a:rPr>
              <a:t>In Zuid-Limburg komt het mantelzorgpotentieel </a:t>
            </a:r>
          </a:p>
          <a:p>
            <a:pPr algn="ctr" defTabSz="914377">
              <a:defRPr/>
            </a:pPr>
            <a:r>
              <a:rPr lang="nl-NL" sz="1600" b="1">
                <a:solidFill>
                  <a:srgbClr val="00305B"/>
                </a:solidFill>
                <a:latin typeface="Verdana" panose="020B0604030504040204" pitchFamily="34" charset="0"/>
              </a:rPr>
              <a:t>tot 2040 verder onder druk te staan</a:t>
            </a:r>
            <a:endParaRPr lang="nl-NL" sz="1600" b="1">
              <a:solidFill>
                <a:prstClr val="black"/>
              </a:solidFill>
              <a:latin typeface="Verdana"/>
            </a:endParaRPr>
          </a:p>
          <a:p>
            <a:pPr algn="ctr" defTabSz="914377">
              <a:defRPr/>
            </a:pPr>
            <a:endParaRPr lang="nl-NL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6C19AC5B-F699-264A-B303-FB8AE3DBD929}"/>
              </a:ext>
            </a:extLst>
          </p:cNvPr>
          <p:cNvSpPr txBox="1">
            <a:spLocks/>
          </p:cNvSpPr>
          <p:nvPr/>
        </p:nvSpPr>
        <p:spPr>
          <a:xfrm>
            <a:off x="3813327" y="6342306"/>
            <a:ext cx="4742319" cy="659387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38">
              <a:spcAft>
                <a:spcPts val="600"/>
              </a:spcAft>
              <a:buClr>
                <a:srgbClr val="E17000"/>
              </a:buClr>
              <a:defRPr/>
            </a:pPr>
            <a:r>
              <a:rPr lang="nl-NL" sz="751" i="1" dirty="0">
                <a:solidFill>
                  <a:prstClr val="white">
                    <a:lumMod val="6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Bovenstaande grafiek laat de ontwikkeling van het aantal 50- tot 65-jarige mantelzorgers zien per 85-jarig en ouder persoon. Dit wordt het zogenaamde mantelzorgpotentieel genoemd. </a:t>
            </a:r>
          </a:p>
          <a:p>
            <a:pPr defTabSz="514338">
              <a:spcAft>
                <a:spcPts val="600"/>
              </a:spcAft>
              <a:buClr>
                <a:srgbClr val="E17000"/>
              </a:buClr>
              <a:defRPr/>
            </a:pPr>
            <a:endParaRPr lang="nl-NL" sz="751" i="1" dirty="0">
              <a:solidFill>
                <a:prstClr val="black"/>
              </a:solidFill>
              <a:latin typeface="Verdana"/>
              <a:ea typeface="Verdana"/>
            </a:endParaRPr>
          </a:p>
        </p:txBody>
      </p:sp>
      <p:pic>
        <p:nvPicPr>
          <p:cNvPr id="10" name="Afbeelding 14" descr="Afbeelding met schermopname, zwart&#10;&#10;Automatisch gegenereerde beschrijving">
            <a:extLst>
              <a:ext uri="{FF2B5EF4-FFF2-40B4-BE49-F238E27FC236}">
                <a16:creationId xmlns:a16="http://schemas.microsoft.com/office/drawing/2014/main" id="{625AA00D-662E-0CD0-0B6F-529E3AD22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5" y="-1812"/>
            <a:ext cx="822543" cy="8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7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A4BEAAB-B4F4-F5AF-92FB-20C70E627D65}"/>
              </a:ext>
            </a:extLst>
          </p:cNvPr>
          <p:cNvSpPr txBox="1">
            <a:spLocks/>
          </p:cNvSpPr>
          <p:nvPr/>
        </p:nvSpPr>
        <p:spPr>
          <a:xfrm>
            <a:off x="822587" y="433531"/>
            <a:ext cx="10271999" cy="417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nl-NL" sz="1600">
                <a:solidFill>
                  <a:srgbClr val="00305B"/>
                </a:solidFill>
                <a:latin typeface="Verdana" panose="020B0604030504040204" pitchFamily="34" charset="0"/>
              </a:rPr>
              <a:t>De gezondheid van de inwoners van Zuid-Limburg in één overzicht​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F6667B-7D15-5FE2-883B-9C5839478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307"/>
          <a:stretch/>
        </p:blipFill>
        <p:spPr>
          <a:xfrm>
            <a:off x="2521555" y="701095"/>
            <a:ext cx="6789592" cy="590618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E8D0468-D90F-7688-45E7-5C6F05E593BB}"/>
              </a:ext>
            </a:extLst>
          </p:cNvPr>
          <p:cNvSpPr txBox="1"/>
          <p:nvPr/>
        </p:nvSpPr>
        <p:spPr>
          <a:xfrm>
            <a:off x="1695572" y="6525661"/>
            <a:ext cx="8800856" cy="238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14338">
              <a:spcAft>
                <a:spcPts val="600"/>
              </a:spcAft>
              <a:buClr>
                <a:srgbClr val="E17000"/>
              </a:buClr>
              <a:defRPr/>
            </a:pPr>
            <a:r>
              <a:rPr lang="nl-NL" sz="751" i="1" dirty="0">
                <a:solidFill>
                  <a:prstClr val="white">
                    <a:lumMod val="6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voor deze grafiek zijn uit vermelde bron opgehaald door de bovenregionale werkgroep regiobeelden (REOS, Robuust, </a:t>
            </a:r>
            <a:r>
              <a:rPr lang="nl-NL" sz="751" i="1" dirty="0" err="1">
                <a:solidFill>
                  <a:prstClr val="white">
                    <a:lumMod val="6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Samergo</a:t>
            </a:r>
            <a:r>
              <a:rPr lang="nl-NL" sz="751" i="1" dirty="0">
                <a:solidFill>
                  <a:prstClr val="white">
                    <a:lumMod val="6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 ZONH, CZ, VGZ en Transvorm)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A056AB-4F76-6943-10DA-5DA2B16317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9" b="919"/>
          <a:stretch/>
        </p:blipFill>
        <p:spPr>
          <a:xfrm>
            <a:off x="11369413" y="81674"/>
            <a:ext cx="663491" cy="769191"/>
          </a:xfrm>
          <a:prstGeom prst="rect">
            <a:avLst/>
          </a:prstGeom>
        </p:spPr>
      </p:pic>
      <p:pic>
        <p:nvPicPr>
          <p:cNvPr id="13" name="Graphic 6" descr="Kloppend hart met effen opvulling">
            <a:extLst>
              <a:ext uri="{FF2B5EF4-FFF2-40B4-BE49-F238E27FC236}">
                <a16:creationId xmlns:a16="http://schemas.microsoft.com/office/drawing/2014/main" id="{52813D4E-AA87-4082-C2A8-B0398A10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7" y="-2753"/>
            <a:ext cx="859316" cy="8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BE985-770E-1F24-15B1-998514D4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DEA49D5D-94F6-A14E-9B1F-41E0B8197FAE}" type="slidenum">
              <a:rPr lang="nl-NL">
                <a:solidFill>
                  <a:srgbClr val="00305B"/>
                </a:solidFill>
                <a:latin typeface="Verdana"/>
              </a:rPr>
              <a:pPr defTabSz="914354">
                <a:defRPr/>
              </a:pPr>
              <a:t>9</a:t>
            </a:fld>
            <a:endParaRPr lang="nl-NL">
              <a:solidFill>
                <a:srgbClr val="00305B"/>
              </a:solidFill>
              <a:latin typeface="Verdana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A4BEAAB-B4F4-F5AF-92FB-20C70E627D65}"/>
              </a:ext>
            </a:extLst>
          </p:cNvPr>
          <p:cNvSpPr txBox="1">
            <a:spLocks/>
          </p:cNvSpPr>
          <p:nvPr/>
        </p:nvSpPr>
        <p:spPr>
          <a:xfrm>
            <a:off x="822587" y="433531"/>
            <a:ext cx="10271999" cy="417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>
              <a:defRPr/>
            </a:pPr>
            <a:r>
              <a:rPr lang="nl-NL" sz="1600">
                <a:solidFill>
                  <a:srgbClr val="00305B"/>
                </a:solidFill>
                <a:latin typeface="Verdana" panose="020B0604030504040204" pitchFamily="34" charset="0"/>
              </a:rPr>
              <a:t>Inwoners van Zuid-Limburg hebben een hoger risico op </a:t>
            </a:r>
          </a:p>
          <a:p>
            <a:pPr algn="ctr" defTabSz="685783">
              <a:defRPr/>
            </a:pPr>
            <a:r>
              <a:rPr lang="nl-NL" sz="1600">
                <a:solidFill>
                  <a:srgbClr val="00305B"/>
                </a:solidFill>
                <a:latin typeface="Verdana" panose="020B0604030504040204" pitchFamily="34" charset="0"/>
              </a:rPr>
              <a:t>een angststoornis of depressie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D0D1A4-5D36-D825-242E-AD85B875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62" y="968850"/>
            <a:ext cx="10693517" cy="57973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D01C75C-7637-3CFE-AA50-093BAC226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9" b="919"/>
          <a:stretch/>
        </p:blipFill>
        <p:spPr>
          <a:xfrm>
            <a:off x="11369413" y="81674"/>
            <a:ext cx="663491" cy="769191"/>
          </a:xfrm>
          <a:prstGeom prst="rect">
            <a:avLst/>
          </a:prstGeom>
        </p:spPr>
      </p:pic>
      <p:pic>
        <p:nvPicPr>
          <p:cNvPr id="11" name="Graphic 6" descr="Kloppend hart met effen opvulling">
            <a:extLst>
              <a:ext uri="{FF2B5EF4-FFF2-40B4-BE49-F238E27FC236}">
                <a16:creationId xmlns:a16="http://schemas.microsoft.com/office/drawing/2014/main" id="{25108774-5025-51EC-8F80-395A0FA0D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7" y="-2753"/>
            <a:ext cx="859316" cy="8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3129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GGD ZL">
      <a:dk1>
        <a:srgbClr val="17365D"/>
      </a:dk1>
      <a:lt1>
        <a:sysClr val="window" lastClr="FFFFFF"/>
      </a:lt1>
      <a:dk2>
        <a:srgbClr val="17365D"/>
      </a:dk2>
      <a:lt2>
        <a:srgbClr val="E7E6E6"/>
      </a:lt2>
      <a:accent1>
        <a:srgbClr val="175F83"/>
      </a:accent1>
      <a:accent2>
        <a:srgbClr val="F04E23"/>
      </a:accent2>
      <a:accent3>
        <a:srgbClr val="A5A5A5"/>
      </a:accent3>
      <a:accent4>
        <a:srgbClr val="E59B00"/>
      </a:accent4>
      <a:accent5>
        <a:srgbClr val="A10067"/>
      </a:accent5>
      <a:accent6>
        <a:srgbClr val="8BB31D"/>
      </a:accent6>
      <a:hlink>
        <a:srgbClr val="0563C1"/>
      </a:hlink>
      <a:folHlink>
        <a:srgbClr val="A10067"/>
      </a:folHlink>
    </a:clrScheme>
    <a:fontScheme name="GGD - 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18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st Rachelle.pptx" id="{5861075B-B7A6-4021-8506-7AD4A5743435}" vid="{50014C2C-AD52-48CF-90DD-C74BA7557A98}"/>
    </a:ext>
  </a:extLst>
</a:theme>
</file>

<file path=ppt/theme/theme2.xml><?xml version="1.0" encoding="utf-8"?>
<a:theme xmlns:a="http://schemas.openxmlformats.org/drawingml/2006/main" name="1_VWS Extern wit thema">
  <a:themeElements>
    <a:clrScheme name="VWS Kleuren">
      <a:dk1>
        <a:sysClr val="windowText" lastClr="000000"/>
      </a:dk1>
      <a:lt1>
        <a:sysClr val="window" lastClr="FFFFFF"/>
      </a:lt1>
      <a:dk2>
        <a:srgbClr val="00305B"/>
      </a:dk2>
      <a:lt2>
        <a:srgbClr val="CCCCCC"/>
      </a:lt2>
      <a:accent1>
        <a:srgbClr val="00305B"/>
      </a:accent1>
      <a:accent2>
        <a:srgbClr val="A90061"/>
      </a:accent2>
      <a:accent3>
        <a:srgbClr val="E17000"/>
      </a:accent3>
      <a:accent4>
        <a:srgbClr val="F9E11E"/>
      </a:accent4>
      <a:accent5>
        <a:srgbClr val="76D2B6"/>
      </a:accent5>
      <a:accent6>
        <a:srgbClr val="999999"/>
      </a:accent6>
      <a:hlink>
        <a:srgbClr val="E17000"/>
      </a:hlink>
      <a:folHlink>
        <a:srgbClr val="E17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WS 2022 Extern presentatie_Verdana_v1c" id="{DC664002-4811-9E4B-8FEB-79AABA230E01}" vid="{2F89B789-AC6F-3446-B5D7-96D6002C93C2}"/>
    </a:ext>
  </a:extLst>
</a:theme>
</file>

<file path=ppt/theme/theme3.xml><?xml version="1.0" encoding="utf-8"?>
<a:theme xmlns:a="http://schemas.openxmlformats.org/drawingml/2006/main" name="VWS Extern wit thema">
  <a:themeElements>
    <a:clrScheme name="VWS Kleuren">
      <a:dk1>
        <a:sysClr val="windowText" lastClr="000000"/>
      </a:dk1>
      <a:lt1>
        <a:sysClr val="window" lastClr="FFFFFF"/>
      </a:lt1>
      <a:dk2>
        <a:srgbClr val="00305B"/>
      </a:dk2>
      <a:lt2>
        <a:srgbClr val="CCCCCC"/>
      </a:lt2>
      <a:accent1>
        <a:srgbClr val="00305B"/>
      </a:accent1>
      <a:accent2>
        <a:srgbClr val="A90061"/>
      </a:accent2>
      <a:accent3>
        <a:srgbClr val="E17000"/>
      </a:accent3>
      <a:accent4>
        <a:srgbClr val="F9E11E"/>
      </a:accent4>
      <a:accent5>
        <a:srgbClr val="76D2B6"/>
      </a:accent5>
      <a:accent6>
        <a:srgbClr val="999999"/>
      </a:accent6>
      <a:hlink>
        <a:srgbClr val="E17000"/>
      </a:hlink>
      <a:folHlink>
        <a:srgbClr val="E17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WS 2022 Extern presentatie_Verdana_v1c [Alleen-lezen]" id="{9BECA2F9-710A-42D6-B811-0E4197F67082}" vid="{49217A09-15EB-434C-BC5D-7689BBCEB86B}"/>
    </a:ext>
  </a:extLst>
</a:theme>
</file>

<file path=ppt/theme/theme4.xml><?xml version="1.0" encoding="utf-8"?>
<a:theme xmlns:a="http://schemas.openxmlformats.org/drawingml/2006/main" name="2_Kantoorthema">
  <a:themeElements>
    <a:clrScheme name="GGD ZL">
      <a:dk1>
        <a:srgbClr val="17365D"/>
      </a:dk1>
      <a:lt1>
        <a:sysClr val="window" lastClr="FFFFFF"/>
      </a:lt1>
      <a:dk2>
        <a:srgbClr val="17365D"/>
      </a:dk2>
      <a:lt2>
        <a:srgbClr val="E7E6E6"/>
      </a:lt2>
      <a:accent1>
        <a:srgbClr val="175F83"/>
      </a:accent1>
      <a:accent2>
        <a:srgbClr val="F04E23"/>
      </a:accent2>
      <a:accent3>
        <a:srgbClr val="A5A5A5"/>
      </a:accent3>
      <a:accent4>
        <a:srgbClr val="E59B00"/>
      </a:accent4>
      <a:accent5>
        <a:srgbClr val="A10067"/>
      </a:accent5>
      <a:accent6>
        <a:srgbClr val="8BB31D"/>
      </a:accent6>
      <a:hlink>
        <a:srgbClr val="0563C1"/>
      </a:hlink>
      <a:folHlink>
        <a:srgbClr val="A10067"/>
      </a:folHlink>
    </a:clrScheme>
    <a:fontScheme name="GGD - 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18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st Rachelle.pptx" id="{5861075B-B7A6-4021-8506-7AD4A5743435}" vid="{50014C2C-AD52-48CF-90DD-C74BA7557A98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Breedbeeld</PresentationFormat>
  <Paragraphs>115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Arial</vt:lpstr>
      <vt:lpstr>Calibri</vt:lpstr>
      <vt:lpstr>Montserrat</vt:lpstr>
      <vt:lpstr>ROSans</vt:lpstr>
      <vt:lpstr>ROSerif</vt:lpstr>
      <vt:lpstr>Verdana</vt:lpstr>
      <vt:lpstr>1_Kantoorthema</vt:lpstr>
      <vt:lpstr>1_VWS Extern wit thema</vt:lpstr>
      <vt:lpstr>VWS Extern wit thema</vt:lpstr>
      <vt:lpstr>2_Kantoorthema</vt:lpstr>
      <vt:lpstr>Regiobeeld Zuid-Limburg 1 juli 2023</vt:lpstr>
      <vt:lpstr>PowerPoint-presentatie</vt:lpstr>
      <vt:lpstr>Regiobeeld iza Zuid-Limburg – de belangrijkste uitdagingen voor de regio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Iza: implicaties voor de governance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Opgave GGD: TB-GALA-IZA</dc:title>
  <dc:creator>Hesdahl, Bert</dc:creator>
  <cp:lastModifiedBy>Muris, Dennis</cp:lastModifiedBy>
  <cp:revision>60</cp:revision>
  <dcterms:created xsi:type="dcterms:W3CDTF">2023-03-02T11:35:48Z</dcterms:created>
  <dcterms:modified xsi:type="dcterms:W3CDTF">2023-10-09T12:39:45Z</dcterms:modified>
</cp:coreProperties>
</file>